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9" r:id="rId3"/>
    <p:sldId id="257" r:id="rId4"/>
    <p:sldId id="256" r:id="rId5"/>
    <p:sldId id="260" r:id="rId6"/>
    <p:sldId id="261" r:id="rId7"/>
    <p:sldId id="258" r:id="rId8"/>
    <p:sldId id="264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62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7BF1FA-DB38-483C-AF0D-39318AA91A8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0DCFFCD-A2DC-400C-A08B-314F11631875}">
      <dgm:prSet phldrT="[Tekst]" custT="1"/>
      <dgm:spPr/>
      <dgm:t>
        <a:bodyPr/>
        <a:lstStyle/>
        <a:p>
          <a:r>
            <a:rPr lang="hr-HR" sz="4000" b="1" dirty="0"/>
            <a:t>Tiskani mediji </a:t>
          </a:r>
        </a:p>
        <a:p>
          <a:r>
            <a:rPr lang="hr-HR" sz="2400" b="1" dirty="0"/>
            <a:t>tiskarski stroj izumio Johannes Gutenberg (sredina 15. st.) </a:t>
          </a:r>
        </a:p>
      </dgm:t>
    </dgm:pt>
    <dgm:pt modelId="{A99A569B-18A6-48B1-BFA2-04CBA8D35866}" type="parTrans" cxnId="{5179843D-A450-4CE9-AFB5-0F15CC4D90B2}">
      <dgm:prSet/>
      <dgm:spPr/>
      <dgm:t>
        <a:bodyPr/>
        <a:lstStyle/>
        <a:p>
          <a:endParaRPr lang="hr-HR"/>
        </a:p>
      </dgm:t>
    </dgm:pt>
    <dgm:pt modelId="{0658C4B1-43DA-47D6-A2B6-DB73BEDF5DBA}" type="sibTrans" cxnId="{5179843D-A450-4CE9-AFB5-0F15CC4D90B2}">
      <dgm:prSet/>
      <dgm:spPr/>
      <dgm:t>
        <a:bodyPr/>
        <a:lstStyle/>
        <a:p>
          <a:endParaRPr lang="hr-HR"/>
        </a:p>
      </dgm:t>
    </dgm:pt>
    <dgm:pt modelId="{2DFA3A37-91E8-4378-A19D-55A3A4AF3434}">
      <dgm:prSet phldrT="[Tekst]" custT="1"/>
      <dgm:spPr/>
      <dgm:t>
        <a:bodyPr/>
        <a:lstStyle/>
        <a:p>
          <a:endParaRPr lang="hr-HR" sz="2800" b="1" dirty="0"/>
        </a:p>
      </dgm:t>
    </dgm:pt>
    <dgm:pt modelId="{0F1B3D1A-408B-40CF-AEEF-B570461ED3BA}" type="parTrans" cxnId="{3D8AB0BF-665A-4841-B5F1-F0AA5E9AF377}">
      <dgm:prSet/>
      <dgm:spPr/>
      <dgm:t>
        <a:bodyPr/>
        <a:lstStyle/>
        <a:p>
          <a:endParaRPr lang="hr-HR"/>
        </a:p>
      </dgm:t>
    </dgm:pt>
    <dgm:pt modelId="{B93E9302-E66C-4064-97FB-AE4831F848D7}" type="sibTrans" cxnId="{3D8AB0BF-665A-4841-B5F1-F0AA5E9AF377}">
      <dgm:prSet/>
      <dgm:spPr/>
      <dgm:t>
        <a:bodyPr/>
        <a:lstStyle/>
        <a:p>
          <a:endParaRPr lang="hr-HR"/>
        </a:p>
      </dgm:t>
    </dgm:pt>
    <dgm:pt modelId="{497E507A-E54A-4538-826F-574F423E3A7A}">
      <dgm:prSet phldrT="[Tekst]" phldr="1" custT="1"/>
      <dgm:spPr/>
      <dgm:t>
        <a:bodyPr/>
        <a:lstStyle/>
        <a:p>
          <a:endParaRPr lang="hr-HR" sz="1800" dirty="0"/>
        </a:p>
      </dgm:t>
    </dgm:pt>
    <dgm:pt modelId="{B29A288B-EE0A-4239-B5E1-2AD010CA85BD}" type="parTrans" cxnId="{AC16DAE0-BA09-484C-B4A8-FA8217759F4E}">
      <dgm:prSet/>
      <dgm:spPr/>
      <dgm:t>
        <a:bodyPr/>
        <a:lstStyle/>
        <a:p>
          <a:endParaRPr lang="hr-HR"/>
        </a:p>
      </dgm:t>
    </dgm:pt>
    <dgm:pt modelId="{5E5228B3-F793-4844-A8B0-F2AE139125AC}" type="sibTrans" cxnId="{AC16DAE0-BA09-484C-B4A8-FA8217759F4E}">
      <dgm:prSet/>
      <dgm:spPr/>
      <dgm:t>
        <a:bodyPr/>
        <a:lstStyle/>
        <a:p>
          <a:endParaRPr lang="hr-HR"/>
        </a:p>
      </dgm:t>
    </dgm:pt>
    <dgm:pt modelId="{E6A85D6A-6F58-4F65-8C1A-C95E69401DA9}">
      <dgm:prSet phldrT="[Tekst]" custT="1"/>
      <dgm:spPr/>
      <dgm:t>
        <a:bodyPr/>
        <a:lstStyle/>
        <a:p>
          <a:endParaRPr lang="hr-HR" sz="2800" b="1" dirty="0"/>
        </a:p>
      </dgm:t>
    </dgm:pt>
    <dgm:pt modelId="{0D558212-4CDB-48B6-B152-FF4C711A45B0}" type="parTrans" cxnId="{509710C8-9F3C-465C-B96E-7B8C57834EE3}">
      <dgm:prSet/>
      <dgm:spPr/>
      <dgm:t>
        <a:bodyPr/>
        <a:lstStyle/>
        <a:p>
          <a:endParaRPr lang="hr-HR"/>
        </a:p>
      </dgm:t>
    </dgm:pt>
    <dgm:pt modelId="{4C207620-1CE4-470D-BE39-32F496890970}" type="sibTrans" cxnId="{509710C8-9F3C-465C-B96E-7B8C57834EE3}">
      <dgm:prSet/>
      <dgm:spPr/>
      <dgm:t>
        <a:bodyPr/>
        <a:lstStyle/>
        <a:p>
          <a:endParaRPr lang="hr-HR"/>
        </a:p>
      </dgm:t>
    </dgm:pt>
    <dgm:pt modelId="{B616CD38-ED1D-44D5-B8AC-6CC40E285BD0}">
      <dgm:prSet phldrT="[Tekst]" custT="1"/>
      <dgm:spPr/>
      <dgm:t>
        <a:bodyPr/>
        <a:lstStyle/>
        <a:p>
          <a:endParaRPr lang="hr-HR" sz="1800" dirty="0"/>
        </a:p>
      </dgm:t>
    </dgm:pt>
    <dgm:pt modelId="{C34647B5-CEC5-404D-A244-4F7068DC6902}" type="parTrans" cxnId="{E1FACBE5-1DE0-4D06-A620-A1F4CA5DF131}">
      <dgm:prSet/>
      <dgm:spPr/>
      <dgm:t>
        <a:bodyPr/>
        <a:lstStyle/>
        <a:p>
          <a:endParaRPr lang="hr-HR"/>
        </a:p>
      </dgm:t>
    </dgm:pt>
    <dgm:pt modelId="{EF93210E-D8B6-4154-A81A-7EC1A503DE90}" type="sibTrans" cxnId="{E1FACBE5-1DE0-4D06-A620-A1F4CA5DF131}">
      <dgm:prSet/>
      <dgm:spPr/>
      <dgm:t>
        <a:bodyPr/>
        <a:lstStyle/>
        <a:p>
          <a:endParaRPr lang="hr-HR"/>
        </a:p>
      </dgm:t>
    </dgm:pt>
    <dgm:pt modelId="{8933F9E6-66C8-499E-BAA6-F2E838EDC97E}">
      <dgm:prSet phldrT="[Tekst]" custT="1"/>
      <dgm:spPr/>
      <dgm:t>
        <a:bodyPr/>
        <a:lstStyle/>
        <a:p>
          <a:endParaRPr lang="hr-HR" sz="1800" dirty="0"/>
        </a:p>
      </dgm:t>
    </dgm:pt>
    <dgm:pt modelId="{99C06D99-6D63-4467-AE7E-77A1CD4FE1DD}" type="parTrans" cxnId="{D01D5584-6086-4300-BB5F-81129E90359B}">
      <dgm:prSet/>
      <dgm:spPr/>
      <dgm:t>
        <a:bodyPr/>
        <a:lstStyle/>
        <a:p>
          <a:endParaRPr lang="hr-HR"/>
        </a:p>
      </dgm:t>
    </dgm:pt>
    <dgm:pt modelId="{70C54738-9C24-4E39-9A65-95A4370135E7}" type="sibTrans" cxnId="{D01D5584-6086-4300-BB5F-81129E90359B}">
      <dgm:prSet/>
      <dgm:spPr/>
      <dgm:t>
        <a:bodyPr/>
        <a:lstStyle/>
        <a:p>
          <a:endParaRPr lang="hr-HR"/>
        </a:p>
      </dgm:t>
    </dgm:pt>
    <dgm:pt modelId="{A8E1F6A7-0ED8-414F-A055-2945F0077591}">
      <dgm:prSet phldrT="[Tekst]" custT="1"/>
      <dgm:spPr/>
      <dgm:t>
        <a:bodyPr/>
        <a:lstStyle/>
        <a:p>
          <a:endParaRPr lang="hr-HR" sz="1800" dirty="0"/>
        </a:p>
      </dgm:t>
    </dgm:pt>
    <dgm:pt modelId="{363F4304-587E-4D3F-92C7-2DFC26FFC452}" type="parTrans" cxnId="{53BE04B3-412D-4F31-9EC4-E44D5740B01E}">
      <dgm:prSet/>
      <dgm:spPr/>
      <dgm:t>
        <a:bodyPr/>
        <a:lstStyle/>
        <a:p>
          <a:endParaRPr lang="hr-HR"/>
        </a:p>
      </dgm:t>
    </dgm:pt>
    <dgm:pt modelId="{9F492E5E-5E41-495A-BF13-816B2FD85F46}" type="sibTrans" cxnId="{53BE04B3-412D-4F31-9EC4-E44D5740B01E}">
      <dgm:prSet/>
      <dgm:spPr/>
      <dgm:t>
        <a:bodyPr/>
        <a:lstStyle/>
        <a:p>
          <a:endParaRPr lang="hr-HR"/>
        </a:p>
      </dgm:t>
    </dgm:pt>
    <dgm:pt modelId="{829FFC70-41F1-4603-872A-A6E672D916FA}">
      <dgm:prSet phldrT="[Tekst]" custT="1"/>
      <dgm:spPr/>
      <dgm:t>
        <a:bodyPr/>
        <a:lstStyle/>
        <a:p>
          <a:endParaRPr lang="hr-HR" sz="1800" dirty="0"/>
        </a:p>
      </dgm:t>
    </dgm:pt>
    <dgm:pt modelId="{A7C6FED8-B6D3-42A0-83FB-5D97D02EA07D}" type="parTrans" cxnId="{1012DA48-2122-48B5-BA4D-3238ACBB7041}">
      <dgm:prSet/>
      <dgm:spPr/>
      <dgm:t>
        <a:bodyPr/>
        <a:lstStyle/>
        <a:p>
          <a:endParaRPr lang="hr-HR"/>
        </a:p>
      </dgm:t>
    </dgm:pt>
    <dgm:pt modelId="{0B1A560F-DBE8-4879-B646-937162575980}" type="sibTrans" cxnId="{1012DA48-2122-48B5-BA4D-3238ACBB7041}">
      <dgm:prSet/>
      <dgm:spPr/>
      <dgm:t>
        <a:bodyPr/>
        <a:lstStyle/>
        <a:p>
          <a:endParaRPr lang="hr-HR"/>
        </a:p>
      </dgm:t>
    </dgm:pt>
    <dgm:pt modelId="{A77186ED-FE09-4A9A-BDCB-E515CA56AE4E}">
      <dgm:prSet phldrT="[Tekst]" custT="1"/>
      <dgm:spPr/>
      <dgm:t>
        <a:bodyPr/>
        <a:lstStyle/>
        <a:p>
          <a:endParaRPr lang="hr-HR" sz="2800" b="1" dirty="0"/>
        </a:p>
      </dgm:t>
    </dgm:pt>
    <dgm:pt modelId="{F96913E0-5B46-4885-A569-7525CF66B5A8}" type="parTrans" cxnId="{9C014F6A-D5CD-4BFC-A397-3C91FEDA844D}">
      <dgm:prSet/>
      <dgm:spPr/>
      <dgm:t>
        <a:bodyPr/>
        <a:lstStyle/>
        <a:p>
          <a:endParaRPr lang="hr-HR"/>
        </a:p>
      </dgm:t>
    </dgm:pt>
    <dgm:pt modelId="{689BDEC6-82B4-4CB1-84CA-C46EF4C35722}" type="sibTrans" cxnId="{9C014F6A-D5CD-4BFC-A397-3C91FEDA844D}">
      <dgm:prSet/>
      <dgm:spPr/>
      <dgm:t>
        <a:bodyPr/>
        <a:lstStyle/>
        <a:p>
          <a:endParaRPr lang="hr-HR"/>
        </a:p>
      </dgm:t>
    </dgm:pt>
    <dgm:pt modelId="{DBCFE499-3038-4343-BD6E-DF7CE463CBD3}">
      <dgm:prSet phldrT="[Tekst]" custT="1"/>
      <dgm:spPr/>
      <dgm:t>
        <a:bodyPr/>
        <a:lstStyle/>
        <a:p>
          <a:endParaRPr lang="hr-HR" sz="2800" b="1" dirty="0"/>
        </a:p>
      </dgm:t>
    </dgm:pt>
    <dgm:pt modelId="{A330D73E-62DC-4891-B96E-E321A771332B}" type="parTrans" cxnId="{9ECD2798-6E72-47EA-9781-B407A274A9EA}">
      <dgm:prSet/>
      <dgm:spPr/>
      <dgm:t>
        <a:bodyPr/>
        <a:lstStyle/>
        <a:p>
          <a:endParaRPr lang="hr-HR"/>
        </a:p>
      </dgm:t>
    </dgm:pt>
    <dgm:pt modelId="{4D91F638-1282-42A5-9F0F-130F3C2761F4}" type="sibTrans" cxnId="{9ECD2798-6E72-47EA-9781-B407A274A9EA}">
      <dgm:prSet/>
      <dgm:spPr/>
      <dgm:t>
        <a:bodyPr/>
        <a:lstStyle/>
        <a:p>
          <a:endParaRPr lang="hr-HR"/>
        </a:p>
      </dgm:t>
    </dgm:pt>
    <dgm:pt modelId="{26B48FC3-A529-40C0-B8FB-1D70495763B3}">
      <dgm:prSet phldrT="[Tekst]" custT="1"/>
      <dgm:spPr/>
      <dgm:t>
        <a:bodyPr/>
        <a:lstStyle/>
        <a:p>
          <a:endParaRPr lang="hr-HR" sz="2800" b="1" dirty="0"/>
        </a:p>
      </dgm:t>
    </dgm:pt>
    <dgm:pt modelId="{8F590B6B-8861-44DC-8381-103096E3B0F4}" type="parTrans" cxnId="{7664AC2B-5737-4EB0-941B-A9A810E6922C}">
      <dgm:prSet/>
      <dgm:spPr/>
      <dgm:t>
        <a:bodyPr/>
        <a:lstStyle/>
        <a:p>
          <a:endParaRPr lang="hr-HR"/>
        </a:p>
      </dgm:t>
    </dgm:pt>
    <dgm:pt modelId="{564C8264-5BF5-469E-86D2-DABB20C02ADB}" type="sibTrans" cxnId="{7664AC2B-5737-4EB0-941B-A9A810E6922C}">
      <dgm:prSet/>
      <dgm:spPr/>
      <dgm:t>
        <a:bodyPr/>
        <a:lstStyle/>
        <a:p>
          <a:endParaRPr lang="hr-HR"/>
        </a:p>
      </dgm:t>
    </dgm:pt>
    <dgm:pt modelId="{7E9DBEA9-ED4B-4E5B-9044-F3B1544EE3C4}">
      <dgm:prSet phldrT="[Tekst]" custT="1"/>
      <dgm:spPr/>
      <dgm:t>
        <a:bodyPr/>
        <a:lstStyle/>
        <a:p>
          <a:endParaRPr lang="hr-HR" sz="1800" dirty="0"/>
        </a:p>
      </dgm:t>
    </dgm:pt>
    <dgm:pt modelId="{BB2D32E9-7F73-4484-BCF9-C4C522744ED7}" type="parTrans" cxnId="{F00DD36A-1824-4774-A6B9-2418A3429626}">
      <dgm:prSet/>
      <dgm:spPr/>
      <dgm:t>
        <a:bodyPr/>
        <a:lstStyle/>
        <a:p>
          <a:endParaRPr lang="hr-HR"/>
        </a:p>
      </dgm:t>
    </dgm:pt>
    <dgm:pt modelId="{F70A473E-BF7A-4FB4-ACD0-47C6CB4F9F92}" type="sibTrans" cxnId="{F00DD36A-1824-4774-A6B9-2418A3429626}">
      <dgm:prSet/>
      <dgm:spPr/>
      <dgm:t>
        <a:bodyPr/>
        <a:lstStyle/>
        <a:p>
          <a:endParaRPr lang="hr-HR"/>
        </a:p>
      </dgm:t>
    </dgm:pt>
    <dgm:pt modelId="{1A461833-80F8-4D71-9379-1F34D4CFC984}">
      <dgm:prSet phldrT="[Tekst]" custT="1"/>
      <dgm:spPr/>
      <dgm:t>
        <a:bodyPr/>
        <a:lstStyle/>
        <a:p>
          <a:endParaRPr lang="hr-HR" sz="2800" b="1" dirty="0"/>
        </a:p>
      </dgm:t>
    </dgm:pt>
    <dgm:pt modelId="{CA8D45E5-C0C6-427C-9F6B-1C83418C705F}" type="parTrans" cxnId="{D88B1211-786F-4428-845F-036B3FF25ADE}">
      <dgm:prSet/>
      <dgm:spPr/>
      <dgm:t>
        <a:bodyPr/>
        <a:lstStyle/>
        <a:p>
          <a:endParaRPr lang="hr-HR"/>
        </a:p>
      </dgm:t>
    </dgm:pt>
    <dgm:pt modelId="{8956AAC3-872F-48A5-8CF9-397AFAE81525}" type="sibTrans" cxnId="{D88B1211-786F-4428-845F-036B3FF25ADE}">
      <dgm:prSet/>
      <dgm:spPr/>
      <dgm:t>
        <a:bodyPr/>
        <a:lstStyle/>
        <a:p>
          <a:endParaRPr lang="hr-HR"/>
        </a:p>
      </dgm:t>
    </dgm:pt>
    <dgm:pt modelId="{1A691FAE-E1DA-42CE-B540-7E9AF584550D}" type="pres">
      <dgm:prSet presAssocID="{907BF1FA-DB38-483C-AF0D-39318AA91A8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2BA526F-2A36-48D4-92A0-CF5EC12CEE3A}" type="pres">
      <dgm:prSet presAssocID="{F0DCFFCD-A2DC-400C-A08B-314F11631875}" presName="hierRoot1" presStyleCnt="0"/>
      <dgm:spPr/>
    </dgm:pt>
    <dgm:pt modelId="{9A30A274-1DA2-45EE-88BE-899AE02CBB25}" type="pres">
      <dgm:prSet presAssocID="{F0DCFFCD-A2DC-400C-A08B-314F11631875}" presName="composite" presStyleCnt="0"/>
      <dgm:spPr/>
    </dgm:pt>
    <dgm:pt modelId="{451E7810-E8B6-4996-A6C7-01188B3B0E27}" type="pres">
      <dgm:prSet presAssocID="{F0DCFFCD-A2DC-400C-A08B-314F11631875}" presName="background" presStyleLbl="node0" presStyleIdx="0" presStyleCnt="1"/>
      <dgm:spPr/>
    </dgm:pt>
    <dgm:pt modelId="{3A01512C-9206-441B-8479-0902362CB04D}" type="pres">
      <dgm:prSet presAssocID="{F0DCFFCD-A2DC-400C-A08B-314F11631875}" presName="text" presStyleLbl="fgAcc0" presStyleIdx="0" presStyleCnt="1" custScaleX="502103" custLinFactNeighborX="-9271" custLinFactNeighborY="-23828">
        <dgm:presLayoutVars>
          <dgm:chPref val="3"/>
        </dgm:presLayoutVars>
      </dgm:prSet>
      <dgm:spPr/>
    </dgm:pt>
    <dgm:pt modelId="{7715002C-8FEC-4A76-B029-8257FEE412D2}" type="pres">
      <dgm:prSet presAssocID="{F0DCFFCD-A2DC-400C-A08B-314F11631875}" presName="hierChild2" presStyleCnt="0"/>
      <dgm:spPr/>
    </dgm:pt>
    <dgm:pt modelId="{1B88140E-2B26-435C-931B-23CBEE7BF8E0}" type="pres">
      <dgm:prSet presAssocID="{0F1B3D1A-408B-40CF-AEEF-B570461ED3BA}" presName="Name10" presStyleLbl="parChTrans1D2" presStyleIdx="0" presStyleCnt="6"/>
      <dgm:spPr/>
    </dgm:pt>
    <dgm:pt modelId="{7AD43615-8621-4842-BDCA-08F9EC20DAF0}" type="pres">
      <dgm:prSet presAssocID="{2DFA3A37-91E8-4378-A19D-55A3A4AF3434}" presName="hierRoot2" presStyleCnt="0"/>
      <dgm:spPr/>
    </dgm:pt>
    <dgm:pt modelId="{B380B47A-EB53-47C7-BB52-2A6BA1FFE7D0}" type="pres">
      <dgm:prSet presAssocID="{2DFA3A37-91E8-4378-A19D-55A3A4AF3434}" presName="composite2" presStyleCnt="0"/>
      <dgm:spPr/>
    </dgm:pt>
    <dgm:pt modelId="{E72AD02E-7575-41A5-95C7-25C5FDB5E020}" type="pres">
      <dgm:prSet presAssocID="{2DFA3A37-91E8-4378-A19D-55A3A4AF3434}" presName="background2" presStyleLbl="node2" presStyleIdx="0" presStyleCnt="6"/>
      <dgm:spPr/>
    </dgm:pt>
    <dgm:pt modelId="{B2D70978-2A28-416E-9264-29C3E613FE9D}" type="pres">
      <dgm:prSet presAssocID="{2DFA3A37-91E8-4378-A19D-55A3A4AF3434}" presName="text2" presStyleLbl="fgAcc2" presStyleIdx="0" presStyleCnt="6" custLinFactNeighborX="875" custLinFactNeighborY="-565">
        <dgm:presLayoutVars>
          <dgm:chPref val="3"/>
        </dgm:presLayoutVars>
      </dgm:prSet>
      <dgm:spPr/>
    </dgm:pt>
    <dgm:pt modelId="{EBD71B95-4559-4A81-B830-EC194FDDF332}" type="pres">
      <dgm:prSet presAssocID="{2DFA3A37-91E8-4378-A19D-55A3A4AF3434}" presName="hierChild3" presStyleCnt="0"/>
      <dgm:spPr/>
    </dgm:pt>
    <dgm:pt modelId="{8366FE94-4A18-4361-9D46-CFD6B9312E18}" type="pres">
      <dgm:prSet presAssocID="{A7C6FED8-B6D3-42A0-83FB-5D97D02EA07D}" presName="Name17" presStyleLbl="parChTrans1D3" presStyleIdx="0" presStyleCnt="6"/>
      <dgm:spPr/>
    </dgm:pt>
    <dgm:pt modelId="{BA615762-23F5-40BC-AF89-3BAE1C738C27}" type="pres">
      <dgm:prSet presAssocID="{829FFC70-41F1-4603-872A-A6E672D916FA}" presName="hierRoot3" presStyleCnt="0"/>
      <dgm:spPr/>
    </dgm:pt>
    <dgm:pt modelId="{9136300C-B03A-435C-818E-305FF14F7781}" type="pres">
      <dgm:prSet presAssocID="{829FFC70-41F1-4603-872A-A6E672D916FA}" presName="composite3" presStyleCnt="0"/>
      <dgm:spPr/>
    </dgm:pt>
    <dgm:pt modelId="{0BC6DA91-A9BE-49DD-A3B6-4B2B91B9A9FD}" type="pres">
      <dgm:prSet presAssocID="{829FFC70-41F1-4603-872A-A6E672D916FA}" presName="background3" presStyleLbl="node3" presStyleIdx="0" presStyleCnt="6"/>
      <dgm:spPr/>
    </dgm:pt>
    <dgm:pt modelId="{8459ADCD-5AA4-4384-A437-B3505CDE89C9}" type="pres">
      <dgm:prSet presAssocID="{829FFC70-41F1-4603-872A-A6E672D916FA}" presName="text3" presStyleLbl="fgAcc3" presStyleIdx="0" presStyleCnt="6" custScaleX="108203" custScaleY="267868" custLinFactNeighborX="999" custLinFactNeighborY="786">
        <dgm:presLayoutVars>
          <dgm:chPref val="3"/>
        </dgm:presLayoutVars>
      </dgm:prSet>
      <dgm:spPr/>
    </dgm:pt>
    <dgm:pt modelId="{7CE9D9D3-7C55-453D-8BCE-5EF2556CF15C}" type="pres">
      <dgm:prSet presAssocID="{829FFC70-41F1-4603-872A-A6E672D916FA}" presName="hierChild4" presStyleCnt="0"/>
      <dgm:spPr/>
    </dgm:pt>
    <dgm:pt modelId="{B0DECB6D-D479-4FCB-8ACE-75EF7B6B53EE}" type="pres">
      <dgm:prSet presAssocID="{F96913E0-5B46-4885-A569-7525CF66B5A8}" presName="Name10" presStyleLbl="parChTrans1D2" presStyleIdx="1" presStyleCnt="6"/>
      <dgm:spPr/>
    </dgm:pt>
    <dgm:pt modelId="{B3F26D85-8E6E-4FC3-B139-807609918042}" type="pres">
      <dgm:prSet presAssocID="{A77186ED-FE09-4A9A-BDCB-E515CA56AE4E}" presName="hierRoot2" presStyleCnt="0"/>
      <dgm:spPr/>
    </dgm:pt>
    <dgm:pt modelId="{E432738A-09FF-4D73-814C-72ED340223CE}" type="pres">
      <dgm:prSet presAssocID="{A77186ED-FE09-4A9A-BDCB-E515CA56AE4E}" presName="composite2" presStyleCnt="0"/>
      <dgm:spPr/>
    </dgm:pt>
    <dgm:pt modelId="{4A9CBA96-DAEA-4674-8A75-22BE83116F41}" type="pres">
      <dgm:prSet presAssocID="{A77186ED-FE09-4A9A-BDCB-E515CA56AE4E}" presName="background2" presStyleLbl="node2" presStyleIdx="1" presStyleCnt="6"/>
      <dgm:spPr/>
    </dgm:pt>
    <dgm:pt modelId="{B003BD21-5BF6-4604-AA8F-82731CA41967}" type="pres">
      <dgm:prSet presAssocID="{A77186ED-FE09-4A9A-BDCB-E515CA56AE4E}" presName="text2" presStyleLbl="fgAcc2" presStyleIdx="1" presStyleCnt="6" custLinFactNeighborX="-506" custLinFactNeighborY="3974">
        <dgm:presLayoutVars>
          <dgm:chPref val="3"/>
        </dgm:presLayoutVars>
      </dgm:prSet>
      <dgm:spPr/>
    </dgm:pt>
    <dgm:pt modelId="{20DDD568-25D5-47C3-8338-1F8D07A7E2B5}" type="pres">
      <dgm:prSet presAssocID="{A77186ED-FE09-4A9A-BDCB-E515CA56AE4E}" presName="hierChild3" presStyleCnt="0"/>
      <dgm:spPr/>
    </dgm:pt>
    <dgm:pt modelId="{9AE192E7-915B-4BB2-86FE-AFC74FD5950F}" type="pres">
      <dgm:prSet presAssocID="{363F4304-587E-4D3F-92C7-2DFC26FFC452}" presName="Name17" presStyleLbl="parChTrans1D3" presStyleIdx="1" presStyleCnt="6"/>
      <dgm:spPr/>
    </dgm:pt>
    <dgm:pt modelId="{68EAC25A-3B02-41C5-95CB-9C05EC102AF2}" type="pres">
      <dgm:prSet presAssocID="{A8E1F6A7-0ED8-414F-A055-2945F0077591}" presName="hierRoot3" presStyleCnt="0"/>
      <dgm:spPr/>
    </dgm:pt>
    <dgm:pt modelId="{FCA06750-EE15-437A-A987-55FD1D043F13}" type="pres">
      <dgm:prSet presAssocID="{A8E1F6A7-0ED8-414F-A055-2945F0077591}" presName="composite3" presStyleCnt="0"/>
      <dgm:spPr/>
    </dgm:pt>
    <dgm:pt modelId="{B3535999-3D20-42D0-9FB2-0A2DA53D0DAE}" type="pres">
      <dgm:prSet presAssocID="{A8E1F6A7-0ED8-414F-A055-2945F0077591}" presName="background3" presStyleLbl="node3" presStyleIdx="1" presStyleCnt="6"/>
      <dgm:spPr/>
    </dgm:pt>
    <dgm:pt modelId="{9B9F0049-01ED-4BBE-A0D1-BA714AA401F2}" type="pres">
      <dgm:prSet presAssocID="{A8E1F6A7-0ED8-414F-A055-2945F0077591}" presName="text3" presStyleLbl="fgAcc3" presStyleIdx="1" presStyleCnt="6" custScaleY="265466">
        <dgm:presLayoutVars>
          <dgm:chPref val="3"/>
        </dgm:presLayoutVars>
      </dgm:prSet>
      <dgm:spPr/>
    </dgm:pt>
    <dgm:pt modelId="{9FC0F358-553F-41FD-AE12-EEBE9CF2C856}" type="pres">
      <dgm:prSet presAssocID="{A8E1F6A7-0ED8-414F-A055-2945F0077591}" presName="hierChild4" presStyleCnt="0"/>
      <dgm:spPr/>
    </dgm:pt>
    <dgm:pt modelId="{E77A391E-AE98-440E-AEC0-E7F83F25533A}" type="pres">
      <dgm:prSet presAssocID="{A330D73E-62DC-4891-B96E-E321A771332B}" presName="Name10" presStyleLbl="parChTrans1D2" presStyleIdx="2" presStyleCnt="6"/>
      <dgm:spPr/>
    </dgm:pt>
    <dgm:pt modelId="{47F9BE05-6035-449B-9294-C011D3CE47B1}" type="pres">
      <dgm:prSet presAssocID="{DBCFE499-3038-4343-BD6E-DF7CE463CBD3}" presName="hierRoot2" presStyleCnt="0"/>
      <dgm:spPr/>
    </dgm:pt>
    <dgm:pt modelId="{EF23FB40-36AC-47CF-AA5B-9933277967BB}" type="pres">
      <dgm:prSet presAssocID="{DBCFE499-3038-4343-BD6E-DF7CE463CBD3}" presName="composite2" presStyleCnt="0"/>
      <dgm:spPr/>
    </dgm:pt>
    <dgm:pt modelId="{2647C1E7-6591-4FF7-BD5A-B0B75AB4E896}" type="pres">
      <dgm:prSet presAssocID="{DBCFE499-3038-4343-BD6E-DF7CE463CBD3}" presName="background2" presStyleLbl="node2" presStyleIdx="2" presStyleCnt="6"/>
      <dgm:spPr/>
    </dgm:pt>
    <dgm:pt modelId="{4F9FD32C-270C-4C67-9743-544500E8CA56}" type="pres">
      <dgm:prSet presAssocID="{DBCFE499-3038-4343-BD6E-DF7CE463CBD3}" presName="text2" presStyleLbl="fgAcc2" presStyleIdx="2" presStyleCnt="6">
        <dgm:presLayoutVars>
          <dgm:chPref val="3"/>
        </dgm:presLayoutVars>
      </dgm:prSet>
      <dgm:spPr/>
    </dgm:pt>
    <dgm:pt modelId="{A0DC2EA1-4BED-4EFC-AB89-82BAC814B873}" type="pres">
      <dgm:prSet presAssocID="{DBCFE499-3038-4343-BD6E-DF7CE463CBD3}" presName="hierChild3" presStyleCnt="0"/>
      <dgm:spPr/>
    </dgm:pt>
    <dgm:pt modelId="{C7AEE8FF-948B-44E4-BAF2-DC68A9B29DCC}" type="pres">
      <dgm:prSet presAssocID="{C34647B5-CEC5-404D-A244-4F7068DC6902}" presName="Name17" presStyleLbl="parChTrans1D3" presStyleIdx="2" presStyleCnt="6"/>
      <dgm:spPr/>
    </dgm:pt>
    <dgm:pt modelId="{8A7B7618-9855-4678-BE14-64545C738DF7}" type="pres">
      <dgm:prSet presAssocID="{B616CD38-ED1D-44D5-B8AC-6CC40E285BD0}" presName="hierRoot3" presStyleCnt="0"/>
      <dgm:spPr/>
    </dgm:pt>
    <dgm:pt modelId="{55CE9C19-4DF9-4314-B77C-867A8E7DABA0}" type="pres">
      <dgm:prSet presAssocID="{B616CD38-ED1D-44D5-B8AC-6CC40E285BD0}" presName="composite3" presStyleCnt="0"/>
      <dgm:spPr/>
    </dgm:pt>
    <dgm:pt modelId="{C0125F27-00E2-4011-838D-BABECF2D6188}" type="pres">
      <dgm:prSet presAssocID="{B616CD38-ED1D-44D5-B8AC-6CC40E285BD0}" presName="background3" presStyleLbl="node3" presStyleIdx="2" presStyleCnt="6"/>
      <dgm:spPr/>
    </dgm:pt>
    <dgm:pt modelId="{EE0E861F-5488-468B-AE98-5A4B7F04D8D8}" type="pres">
      <dgm:prSet presAssocID="{B616CD38-ED1D-44D5-B8AC-6CC40E285BD0}" presName="text3" presStyleLbl="fgAcc3" presStyleIdx="2" presStyleCnt="6" custScaleY="267868">
        <dgm:presLayoutVars>
          <dgm:chPref val="3"/>
        </dgm:presLayoutVars>
      </dgm:prSet>
      <dgm:spPr/>
    </dgm:pt>
    <dgm:pt modelId="{339CB88F-FBC8-48E9-8CA4-708AF9AFF243}" type="pres">
      <dgm:prSet presAssocID="{B616CD38-ED1D-44D5-B8AC-6CC40E285BD0}" presName="hierChild4" presStyleCnt="0"/>
      <dgm:spPr/>
    </dgm:pt>
    <dgm:pt modelId="{591DEF25-981A-4AB4-B9EE-5445CCE697C3}" type="pres">
      <dgm:prSet presAssocID="{8F590B6B-8861-44DC-8381-103096E3B0F4}" presName="Name10" presStyleLbl="parChTrans1D2" presStyleIdx="3" presStyleCnt="6"/>
      <dgm:spPr/>
    </dgm:pt>
    <dgm:pt modelId="{6B84B724-ADAC-48D1-9C89-E855F23DCDBF}" type="pres">
      <dgm:prSet presAssocID="{26B48FC3-A529-40C0-B8FB-1D70495763B3}" presName="hierRoot2" presStyleCnt="0"/>
      <dgm:spPr/>
    </dgm:pt>
    <dgm:pt modelId="{CB8180D4-BBC6-41CD-8C52-BBD1BB33DF6F}" type="pres">
      <dgm:prSet presAssocID="{26B48FC3-A529-40C0-B8FB-1D70495763B3}" presName="composite2" presStyleCnt="0"/>
      <dgm:spPr/>
    </dgm:pt>
    <dgm:pt modelId="{E05B5B88-BD44-4B9E-BF02-2AD8324ADB7C}" type="pres">
      <dgm:prSet presAssocID="{26B48FC3-A529-40C0-B8FB-1D70495763B3}" presName="background2" presStyleLbl="node2" presStyleIdx="3" presStyleCnt="6"/>
      <dgm:spPr/>
    </dgm:pt>
    <dgm:pt modelId="{8D2F6F51-DE1B-4AB1-AF3B-78E542BC5B7B}" type="pres">
      <dgm:prSet presAssocID="{26B48FC3-A529-40C0-B8FB-1D70495763B3}" presName="text2" presStyleLbl="fgAcc2" presStyleIdx="3" presStyleCnt="6">
        <dgm:presLayoutVars>
          <dgm:chPref val="3"/>
        </dgm:presLayoutVars>
      </dgm:prSet>
      <dgm:spPr/>
    </dgm:pt>
    <dgm:pt modelId="{BE70C195-A7CC-412A-A93D-F960E720AD6E}" type="pres">
      <dgm:prSet presAssocID="{26B48FC3-A529-40C0-B8FB-1D70495763B3}" presName="hierChild3" presStyleCnt="0"/>
      <dgm:spPr/>
    </dgm:pt>
    <dgm:pt modelId="{4C822ADD-8D1D-4A89-BE7A-5081A09BE86C}" type="pres">
      <dgm:prSet presAssocID="{99C06D99-6D63-4467-AE7E-77A1CD4FE1DD}" presName="Name17" presStyleLbl="parChTrans1D3" presStyleIdx="3" presStyleCnt="6"/>
      <dgm:spPr/>
    </dgm:pt>
    <dgm:pt modelId="{49D9A716-DD74-499F-910D-B030AAAAD962}" type="pres">
      <dgm:prSet presAssocID="{8933F9E6-66C8-499E-BAA6-F2E838EDC97E}" presName="hierRoot3" presStyleCnt="0"/>
      <dgm:spPr/>
    </dgm:pt>
    <dgm:pt modelId="{45EC4C77-1C46-4F31-8CF6-34CE35204CF5}" type="pres">
      <dgm:prSet presAssocID="{8933F9E6-66C8-499E-BAA6-F2E838EDC97E}" presName="composite3" presStyleCnt="0"/>
      <dgm:spPr/>
    </dgm:pt>
    <dgm:pt modelId="{42C2C350-D476-4F65-9A18-7BED753D3753}" type="pres">
      <dgm:prSet presAssocID="{8933F9E6-66C8-499E-BAA6-F2E838EDC97E}" presName="background3" presStyleLbl="node3" presStyleIdx="3" presStyleCnt="6"/>
      <dgm:spPr/>
    </dgm:pt>
    <dgm:pt modelId="{ABFC4223-D787-4AD0-9954-22055AE19AE0}" type="pres">
      <dgm:prSet presAssocID="{8933F9E6-66C8-499E-BAA6-F2E838EDC97E}" presName="text3" presStyleLbl="fgAcc3" presStyleIdx="3" presStyleCnt="6" custScaleY="270270">
        <dgm:presLayoutVars>
          <dgm:chPref val="3"/>
        </dgm:presLayoutVars>
      </dgm:prSet>
      <dgm:spPr/>
    </dgm:pt>
    <dgm:pt modelId="{10837DAC-B9A9-426D-9005-47E84C84BE89}" type="pres">
      <dgm:prSet presAssocID="{8933F9E6-66C8-499E-BAA6-F2E838EDC97E}" presName="hierChild4" presStyleCnt="0"/>
      <dgm:spPr/>
    </dgm:pt>
    <dgm:pt modelId="{60E69794-F8D8-48C2-9E17-73E5FB85F5D4}" type="pres">
      <dgm:prSet presAssocID="{0D558212-4CDB-48B6-B152-FF4C711A45B0}" presName="Name10" presStyleLbl="parChTrans1D2" presStyleIdx="4" presStyleCnt="6"/>
      <dgm:spPr/>
    </dgm:pt>
    <dgm:pt modelId="{AAF063E0-8FBD-4AFB-804B-8C41DFF4AED9}" type="pres">
      <dgm:prSet presAssocID="{E6A85D6A-6F58-4F65-8C1A-C95E69401DA9}" presName="hierRoot2" presStyleCnt="0"/>
      <dgm:spPr/>
    </dgm:pt>
    <dgm:pt modelId="{FEA2D2B2-E2D7-4005-A386-82A72BC235CC}" type="pres">
      <dgm:prSet presAssocID="{E6A85D6A-6F58-4F65-8C1A-C95E69401DA9}" presName="composite2" presStyleCnt="0"/>
      <dgm:spPr/>
    </dgm:pt>
    <dgm:pt modelId="{F42838E0-6C3C-49E7-9E47-DB45D5C3AFE0}" type="pres">
      <dgm:prSet presAssocID="{E6A85D6A-6F58-4F65-8C1A-C95E69401DA9}" presName="background2" presStyleLbl="node2" presStyleIdx="4" presStyleCnt="6"/>
      <dgm:spPr/>
    </dgm:pt>
    <dgm:pt modelId="{CB9B6CD7-EB7D-4901-B877-A648F097A1C7}" type="pres">
      <dgm:prSet presAssocID="{E6A85D6A-6F58-4F65-8C1A-C95E69401DA9}" presName="text2" presStyleLbl="fgAcc2" presStyleIdx="4" presStyleCnt="6">
        <dgm:presLayoutVars>
          <dgm:chPref val="3"/>
        </dgm:presLayoutVars>
      </dgm:prSet>
      <dgm:spPr/>
    </dgm:pt>
    <dgm:pt modelId="{B1B1EC8A-FF02-4A5A-B544-4D12194904AF}" type="pres">
      <dgm:prSet presAssocID="{E6A85D6A-6F58-4F65-8C1A-C95E69401DA9}" presName="hierChild3" presStyleCnt="0"/>
      <dgm:spPr/>
    </dgm:pt>
    <dgm:pt modelId="{5DFE4533-9E71-4480-ABD4-0922E690C238}" type="pres">
      <dgm:prSet presAssocID="{B29A288B-EE0A-4239-B5E1-2AD010CA85BD}" presName="Name17" presStyleLbl="parChTrans1D3" presStyleIdx="4" presStyleCnt="6"/>
      <dgm:spPr/>
    </dgm:pt>
    <dgm:pt modelId="{C8716DB7-5951-475C-85B4-9125FEE19CBC}" type="pres">
      <dgm:prSet presAssocID="{497E507A-E54A-4538-826F-574F423E3A7A}" presName="hierRoot3" presStyleCnt="0"/>
      <dgm:spPr/>
    </dgm:pt>
    <dgm:pt modelId="{EB019426-6267-474E-90B9-2EFCDC1D28CD}" type="pres">
      <dgm:prSet presAssocID="{497E507A-E54A-4538-826F-574F423E3A7A}" presName="composite3" presStyleCnt="0"/>
      <dgm:spPr/>
    </dgm:pt>
    <dgm:pt modelId="{7C1C0E44-264B-472A-BD10-C33A41722E13}" type="pres">
      <dgm:prSet presAssocID="{497E507A-E54A-4538-826F-574F423E3A7A}" presName="background3" presStyleLbl="node3" presStyleIdx="4" presStyleCnt="6"/>
      <dgm:spPr/>
    </dgm:pt>
    <dgm:pt modelId="{4B49B718-7237-4F60-8332-9270CFFC7BDB}" type="pres">
      <dgm:prSet presAssocID="{497E507A-E54A-4538-826F-574F423E3A7A}" presName="text3" presStyleLbl="fgAcc3" presStyleIdx="4" presStyleCnt="6" custScaleY="265466">
        <dgm:presLayoutVars>
          <dgm:chPref val="3"/>
        </dgm:presLayoutVars>
      </dgm:prSet>
      <dgm:spPr/>
    </dgm:pt>
    <dgm:pt modelId="{A8B1C55D-07F7-4C59-9956-6D88C5C05C56}" type="pres">
      <dgm:prSet presAssocID="{497E507A-E54A-4538-826F-574F423E3A7A}" presName="hierChild4" presStyleCnt="0"/>
      <dgm:spPr/>
    </dgm:pt>
    <dgm:pt modelId="{434D8319-CC76-4A70-A290-B47B3E1B0143}" type="pres">
      <dgm:prSet presAssocID="{CA8D45E5-C0C6-427C-9F6B-1C83418C705F}" presName="Name10" presStyleLbl="parChTrans1D2" presStyleIdx="5" presStyleCnt="6"/>
      <dgm:spPr/>
    </dgm:pt>
    <dgm:pt modelId="{349CEF42-90C6-46DB-B7C2-8867BC12DE5D}" type="pres">
      <dgm:prSet presAssocID="{1A461833-80F8-4D71-9379-1F34D4CFC984}" presName="hierRoot2" presStyleCnt="0"/>
      <dgm:spPr/>
    </dgm:pt>
    <dgm:pt modelId="{581A81E5-49AD-4B03-84BB-2B34970DC0FE}" type="pres">
      <dgm:prSet presAssocID="{1A461833-80F8-4D71-9379-1F34D4CFC984}" presName="composite2" presStyleCnt="0"/>
      <dgm:spPr/>
    </dgm:pt>
    <dgm:pt modelId="{3D8DDD99-8979-4C0E-9AF3-722C6631FE53}" type="pres">
      <dgm:prSet presAssocID="{1A461833-80F8-4D71-9379-1F34D4CFC984}" presName="background2" presStyleLbl="node2" presStyleIdx="5" presStyleCnt="6"/>
      <dgm:spPr/>
    </dgm:pt>
    <dgm:pt modelId="{7ECA5A3D-77DF-4138-AF8E-FE43020C0978}" type="pres">
      <dgm:prSet presAssocID="{1A461833-80F8-4D71-9379-1F34D4CFC984}" presName="text2" presStyleLbl="fgAcc2" presStyleIdx="5" presStyleCnt="6" custLinFactNeighborX="-2288" custLinFactNeighborY="2402">
        <dgm:presLayoutVars>
          <dgm:chPref val="3"/>
        </dgm:presLayoutVars>
      </dgm:prSet>
      <dgm:spPr/>
    </dgm:pt>
    <dgm:pt modelId="{20C105A1-B8F8-4ADF-A005-0ABAD7AD2298}" type="pres">
      <dgm:prSet presAssocID="{1A461833-80F8-4D71-9379-1F34D4CFC984}" presName="hierChild3" presStyleCnt="0"/>
      <dgm:spPr/>
    </dgm:pt>
    <dgm:pt modelId="{BAA6837F-1509-4104-8D9F-E95E519131A3}" type="pres">
      <dgm:prSet presAssocID="{BB2D32E9-7F73-4484-BCF9-C4C522744ED7}" presName="Name17" presStyleLbl="parChTrans1D3" presStyleIdx="5" presStyleCnt="6"/>
      <dgm:spPr/>
    </dgm:pt>
    <dgm:pt modelId="{7AA5A13B-78F7-43F7-A7B5-7F310B6158F1}" type="pres">
      <dgm:prSet presAssocID="{7E9DBEA9-ED4B-4E5B-9044-F3B1544EE3C4}" presName="hierRoot3" presStyleCnt="0"/>
      <dgm:spPr/>
    </dgm:pt>
    <dgm:pt modelId="{F74512F2-7917-4313-9476-C249513E0C93}" type="pres">
      <dgm:prSet presAssocID="{7E9DBEA9-ED4B-4E5B-9044-F3B1544EE3C4}" presName="composite3" presStyleCnt="0"/>
      <dgm:spPr/>
    </dgm:pt>
    <dgm:pt modelId="{B9A1F283-CAB0-43A6-B36B-D9B1EBE9C898}" type="pres">
      <dgm:prSet presAssocID="{7E9DBEA9-ED4B-4E5B-9044-F3B1544EE3C4}" presName="background3" presStyleLbl="node3" presStyleIdx="5" presStyleCnt="6"/>
      <dgm:spPr/>
    </dgm:pt>
    <dgm:pt modelId="{EA1137AD-1C3F-4BA2-A663-781FDCA758F3}" type="pres">
      <dgm:prSet presAssocID="{7E9DBEA9-ED4B-4E5B-9044-F3B1544EE3C4}" presName="text3" presStyleLbl="fgAcc3" presStyleIdx="5" presStyleCnt="6" custScaleY="260922" custLinFactNeighborX="-2287">
        <dgm:presLayoutVars>
          <dgm:chPref val="3"/>
        </dgm:presLayoutVars>
      </dgm:prSet>
      <dgm:spPr/>
    </dgm:pt>
    <dgm:pt modelId="{FD5B343F-D7E3-493D-9BF8-A8142B78AB02}" type="pres">
      <dgm:prSet presAssocID="{7E9DBEA9-ED4B-4E5B-9044-F3B1544EE3C4}" presName="hierChild4" presStyleCnt="0"/>
      <dgm:spPr/>
    </dgm:pt>
  </dgm:ptLst>
  <dgm:cxnLst>
    <dgm:cxn modelId="{D88B1211-786F-4428-845F-036B3FF25ADE}" srcId="{F0DCFFCD-A2DC-400C-A08B-314F11631875}" destId="{1A461833-80F8-4D71-9379-1F34D4CFC984}" srcOrd="5" destOrd="0" parTransId="{CA8D45E5-C0C6-427C-9F6B-1C83418C705F}" sibTransId="{8956AAC3-872F-48A5-8CF9-397AFAE81525}"/>
    <dgm:cxn modelId="{CC254B14-F293-4942-990C-A98D23C86E09}" type="presOf" srcId="{F96913E0-5B46-4885-A569-7525CF66B5A8}" destId="{B0DECB6D-D479-4FCB-8ACE-75EF7B6B53EE}" srcOrd="0" destOrd="0" presId="urn:microsoft.com/office/officeart/2005/8/layout/hierarchy1"/>
    <dgm:cxn modelId="{6FA5F026-0148-484F-882F-AD1FB05C30D7}" type="presOf" srcId="{B616CD38-ED1D-44D5-B8AC-6CC40E285BD0}" destId="{EE0E861F-5488-468B-AE98-5A4B7F04D8D8}" srcOrd="0" destOrd="0" presId="urn:microsoft.com/office/officeart/2005/8/layout/hierarchy1"/>
    <dgm:cxn modelId="{78A48F29-BC63-46EA-A577-3334130BA1D2}" type="presOf" srcId="{2DFA3A37-91E8-4378-A19D-55A3A4AF3434}" destId="{B2D70978-2A28-416E-9264-29C3E613FE9D}" srcOrd="0" destOrd="0" presId="urn:microsoft.com/office/officeart/2005/8/layout/hierarchy1"/>
    <dgm:cxn modelId="{7664AC2B-5737-4EB0-941B-A9A810E6922C}" srcId="{F0DCFFCD-A2DC-400C-A08B-314F11631875}" destId="{26B48FC3-A529-40C0-B8FB-1D70495763B3}" srcOrd="3" destOrd="0" parTransId="{8F590B6B-8861-44DC-8381-103096E3B0F4}" sibTransId="{564C8264-5BF5-469E-86D2-DABB20C02ADB}"/>
    <dgm:cxn modelId="{1BC37930-0C43-4277-804C-801BEB1EC395}" type="presOf" srcId="{829FFC70-41F1-4603-872A-A6E672D916FA}" destId="{8459ADCD-5AA4-4384-A437-B3505CDE89C9}" srcOrd="0" destOrd="0" presId="urn:microsoft.com/office/officeart/2005/8/layout/hierarchy1"/>
    <dgm:cxn modelId="{84809F32-4A1B-45EA-9690-9E34557CCAA9}" type="presOf" srcId="{8F590B6B-8861-44DC-8381-103096E3B0F4}" destId="{591DEF25-981A-4AB4-B9EE-5445CCE697C3}" srcOrd="0" destOrd="0" presId="urn:microsoft.com/office/officeart/2005/8/layout/hierarchy1"/>
    <dgm:cxn modelId="{BEA3D537-5E00-4815-9A8A-DB438AB66093}" type="presOf" srcId="{497E507A-E54A-4538-826F-574F423E3A7A}" destId="{4B49B718-7237-4F60-8332-9270CFFC7BDB}" srcOrd="0" destOrd="0" presId="urn:microsoft.com/office/officeart/2005/8/layout/hierarchy1"/>
    <dgm:cxn modelId="{5179843D-A450-4CE9-AFB5-0F15CC4D90B2}" srcId="{907BF1FA-DB38-483C-AF0D-39318AA91A8F}" destId="{F0DCFFCD-A2DC-400C-A08B-314F11631875}" srcOrd="0" destOrd="0" parTransId="{A99A569B-18A6-48B1-BFA2-04CBA8D35866}" sibTransId="{0658C4B1-43DA-47D6-A2B6-DB73BEDF5DBA}"/>
    <dgm:cxn modelId="{4C67C33E-1543-426A-B742-30BA760ABA2F}" type="presOf" srcId="{BB2D32E9-7F73-4484-BCF9-C4C522744ED7}" destId="{BAA6837F-1509-4104-8D9F-E95E519131A3}" srcOrd="0" destOrd="0" presId="urn:microsoft.com/office/officeart/2005/8/layout/hierarchy1"/>
    <dgm:cxn modelId="{C2CAB55B-72B3-40BE-9E20-DC3343CBB326}" type="presOf" srcId="{A8E1F6A7-0ED8-414F-A055-2945F0077591}" destId="{9B9F0049-01ED-4BBE-A0D1-BA714AA401F2}" srcOrd="0" destOrd="0" presId="urn:microsoft.com/office/officeart/2005/8/layout/hierarchy1"/>
    <dgm:cxn modelId="{1012DA48-2122-48B5-BA4D-3238ACBB7041}" srcId="{2DFA3A37-91E8-4378-A19D-55A3A4AF3434}" destId="{829FFC70-41F1-4603-872A-A6E672D916FA}" srcOrd="0" destOrd="0" parTransId="{A7C6FED8-B6D3-42A0-83FB-5D97D02EA07D}" sibTransId="{0B1A560F-DBE8-4879-B646-937162575980}"/>
    <dgm:cxn modelId="{A8A8186A-4839-4A9A-A030-AFFF92B7EF73}" type="presOf" srcId="{B29A288B-EE0A-4239-B5E1-2AD010CA85BD}" destId="{5DFE4533-9E71-4480-ABD4-0922E690C238}" srcOrd="0" destOrd="0" presId="urn:microsoft.com/office/officeart/2005/8/layout/hierarchy1"/>
    <dgm:cxn modelId="{9C014F6A-D5CD-4BFC-A397-3C91FEDA844D}" srcId="{F0DCFFCD-A2DC-400C-A08B-314F11631875}" destId="{A77186ED-FE09-4A9A-BDCB-E515CA56AE4E}" srcOrd="1" destOrd="0" parTransId="{F96913E0-5B46-4885-A569-7525CF66B5A8}" sibTransId="{689BDEC6-82B4-4CB1-84CA-C46EF4C35722}"/>
    <dgm:cxn modelId="{F00DD36A-1824-4774-A6B9-2418A3429626}" srcId="{1A461833-80F8-4D71-9379-1F34D4CFC984}" destId="{7E9DBEA9-ED4B-4E5B-9044-F3B1544EE3C4}" srcOrd="0" destOrd="0" parTransId="{BB2D32E9-7F73-4484-BCF9-C4C522744ED7}" sibTransId="{F70A473E-BF7A-4FB4-ACD0-47C6CB4F9F92}"/>
    <dgm:cxn modelId="{13584B6D-5AA2-436A-84EE-38C2BB2AFE21}" type="presOf" srcId="{F0DCFFCD-A2DC-400C-A08B-314F11631875}" destId="{3A01512C-9206-441B-8479-0902362CB04D}" srcOrd="0" destOrd="0" presId="urn:microsoft.com/office/officeart/2005/8/layout/hierarchy1"/>
    <dgm:cxn modelId="{92FB8B6E-A7A7-4DC8-B045-46F18A200953}" type="presOf" srcId="{0D558212-4CDB-48B6-B152-FF4C711A45B0}" destId="{60E69794-F8D8-48C2-9E17-73E5FB85F5D4}" srcOrd="0" destOrd="0" presId="urn:microsoft.com/office/officeart/2005/8/layout/hierarchy1"/>
    <dgm:cxn modelId="{3154387A-3B95-454A-AC9E-012E4DA073B9}" type="presOf" srcId="{0F1B3D1A-408B-40CF-AEEF-B570461ED3BA}" destId="{1B88140E-2B26-435C-931B-23CBEE7BF8E0}" srcOrd="0" destOrd="0" presId="urn:microsoft.com/office/officeart/2005/8/layout/hierarchy1"/>
    <dgm:cxn modelId="{9561A55A-BFF8-4717-A8C2-1CEA47F30509}" type="presOf" srcId="{E6A85D6A-6F58-4F65-8C1A-C95E69401DA9}" destId="{CB9B6CD7-EB7D-4901-B877-A648F097A1C7}" srcOrd="0" destOrd="0" presId="urn:microsoft.com/office/officeart/2005/8/layout/hierarchy1"/>
    <dgm:cxn modelId="{1E9C967D-42D1-41A4-9B1F-EBF8E979168D}" type="presOf" srcId="{99C06D99-6D63-4467-AE7E-77A1CD4FE1DD}" destId="{4C822ADD-8D1D-4A89-BE7A-5081A09BE86C}" srcOrd="0" destOrd="0" presId="urn:microsoft.com/office/officeart/2005/8/layout/hierarchy1"/>
    <dgm:cxn modelId="{D01D5584-6086-4300-BB5F-81129E90359B}" srcId="{26B48FC3-A529-40C0-B8FB-1D70495763B3}" destId="{8933F9E6-66C8-499E-BAA6-F2E838EDC97E}" srcOrd="0" destOrd="0" parTransId="{99C06D99-6D63-4467-AE7E-77A1CD4FE1DD}" sibTransId="{70C54738-9C24-4E39-9A65-95A4370135E7}"/>
    <dgm:cxn modelId="{82368395-5A69-42B4-A9EB-C47E7038AD62}" type="presOf" srcId="{A330D73E-62DC-4891-B96E-E321A771332B}" destId="{E77A391E-AE98-440E-AEC0-E7F83F25533A}" srcOrd="0" destOrd="0" presId="urn:microsoft.com/office/officeart/2005/8/layout/hierarchy1"/>
    <dgm:cxn modelId="{9ECD2798-6E72-47EA-9781-B407A274A9EA}" srcId="{F0DCFFCD-A2DC-400C-A08B-314F11631875}" destId="{DBCFE499-3038-4343-BD6E-DF7CE463CBD3}" srcOrd="2" destOrd="0" parTransId="{A330D73E-62DC-4891-B96E-E321A771332B}" sibTransId="{4D91F638-1282-42A5-9F0F-130F3C2761F4}"/>
    <dgm:cxn modelId="{6329A69D-5808-4A26-8343-D69CF78A1729}" type="presOf" srcId="{363F4304-587E-4D3F-92C7-2DFC26FFC452}" destId="{9AE192E7-915B-4BB2-86FE-AFC74FD5950F}" srcOrd="0" destOrd="0" presId="urn:microsoft.com/office/officeart/2005/8/layout/hierarchy1"/>
    <dgm:cxn modelId="{F85633A0-EC9A-4A54-B31F-CFFE8A778360}" type="presOf" srcId="{DBCFE499-3038-4343-BD6E-DF7CE463CBD3}" destId="{4F9FD32C-270C-4C67-9743-544500E8CA56}" srcOrd="0" destOrd="0" presId="urn:microsoft.com/office/officeart/2005/8/layout/hierarchy1"/>
    <dgm:cxn modelId="{5A97DBA2-D205-4275-BE99-CCC4CD23012B}" type="presOf" srcId="{1A461833-80F8-4D71-9379-1F34D4CFC984}" destId="{7ECA5A3D-77DF-4138-AF8E-FE43020C0978}" srcOrd="0" destOrd="0" presId="urn:microsoft.com/office/officeart/2005/8/layout/hierarchy1"/>
    <dgm:cxn modelId="{794722A8-0EB4-4982-9912-386920CEB03F}" type="presOf" srcId="{C34647B5-CEC5-404D-A244-4F7068DC6902}" destId="{C7AEE8FF-948B-44E4-BAF2-DC68A9B29DCC}" srcOrd="0" destOrd="0" presId="urn:microsoft.com/office/officeart/2005/8/layout/hierarchy1"/>
    <dgm:cxn modelId="{53BE04B3-412D-4F31-9EC4-E44D5740B01E}" srcId="{A77186ED-FE09-4A9A-BDCB-E515CA56AE4E}" destId="{A8E1F6A7-0ED8-414F-A055-2945F0077591}" srcOrd="0" destOrd="0" parTransId="{363F4304-587E-4D3F-92C7-2DFC26FFC452}" sibTransId="{9F492E5E-5E41-495A-BF13-816B2FD85F46}"/>
    <dgm:cxn modelId="{3D8AB0BF-665A-4841-B5F1-F0AA5E9AF377}" srcId="{F0DCFFCD-A2DC-400C-A08B-314F11631875}" destId="{2DFA3A37-91E8-4378-A19D-55A3A4AF3434}" srcOrd="0" destOrd="0" parTransId="{0F1B3D1A-408B-40CF-AEEF-B570461ED3BA}" sibTransId="{B93E9302-E66C-4064-97FB-AE4831F848D7}"/>
    <dgm:cxn modelId="{5A81F4C4-08E4-486B-815A-5E8E728F53BE}" type="presOf" srcId="{CA8D45E5-C0C6-427C-9F6B-1C83418C705F}" destId="{434D8319-CC76-4A70-A290-B47B3E1B0143}" srcOrd="0" destOrd="0" presId="urn:microsoft.com/office/officeart/2005/8/layout/hierarchy1"/>
    <dgm:cxn modelId="{D2C900C6-187B-4B3F-AEAE-F6BAF14A31D8}" type="presOf" srcId="{26B48FC3-A529-40C0-B8FB-1D70495763B3}" destId="{8D2F6F51-DE1B-4AB1-AF3B-78E542BC5B7B}" srcOrd="0" destOrd="0" presId="urn:microsoft.com/office/officeart/2005/8/layout/hierarchy1"/>
    <dgm:cxn modelId="{509710C8-9F3C-465C-B96E-7B8C57834EE3}" srcId="{F0DCFFCD-A2DC-400C-A08B-314F11631875}" destId="{E6A85D6A-6F58-4F65-8C1A-C95E69401DA9}" srcOrd="4" destOrd="0" parTransId="{0D558212-4CDB-48B6-B152-FF4C711A45B0}" sibTransId="{4C207620-1CE4-470D-BE39-32F496890970}"/>
    <dgm:cxn modelId="{93CB35C9-3978-4BBD-BDAD-C3EBC5B1F48B}" type="presOf" srcId="{8933F9E6-66C8-499E-BAA6-F2E838EDC97E}" destId="{ABFC4223-D787-4AD0-9954-22055AE19AE0}" srcOrd="0" destOrd="0" presId="urn:microsoft.com/office/officeart/2005/8/layout/hierarchy1"/>
    <dgm:cxn modelId="{6B7633CC-4FB3-4CE0-974A-C2031EDE32E0}" type="presOf" srcId="{7E9DBEA9-ED4B-4E5B-9044-F3B1544EE3C4}" destId="{EA1137AD-1C3F-4BA2-A663-781FDCA758F3}" srcOrd="0" destOrd="0" presId="urn:microsoft.com/office/officeart/2005/8/layout/hierarchy1"/>
    <dgm:cxn modelId="{84693AD3-F2D0-4AC4-8FE1-517B70E12FEE}" type="presOf" srcId="{A7C6FED8-B6D3-42A0-83FB-5D97D02EA07D}" destId="{8366FE94-4A18-4361-9D46-CFD6B9312E18}" srcOrd="0" destOrd="0" presId="urn:microsoft.com/office/officeart/2005/8/layout/hierarchy1"/>
    <dgm:cxn modelId="{039BDDD9-CC71-4F66-8306-948F8EE671C1}" type="presOf" srcId="{A77186ED-FE09-4A9A-BDCB-E515CA56AE4E}" destId="{B003BD21-5BF6-4604-AA8F-82731CA41967}" srcOrd="0" destOrd="0" presId="urn:microsoft.com/office/officeart/2005/8/layout/hierarchy1"/>
    <dgm:cxn modelId="{AC16DAE0-BA09-484C-B4A8-FA8217759F4E}" srcId="{E6A85D6A-6F58-4F65-8C1A-C95E69401DA9}" destId="{497E507A-E54A-4538-826F-574F423E3A7A}" srcOrd="0" destOrd="0" parTransId="{B29A288B-EE0A-4239-B5E1-2AD010CA85BD}" sibTransId="{5E5228B3-F793-4844-A8B0-F2AE139125AC}"/>
    <dgm:cxn modelId="{E1FACBE5-1DE0-4D06-A620-A1F4CA5DF131}" srcId="{DBCFE499-3038-4343-BD6E-DF7CE463CBD3}" destId="{B616CD38-ED1D-44D5-B8AC-6CC40E285BD0}" srcOrd="0" destOrd="0" parTransId="{C34647B5-CEC5-404D-A244-4F7068DC6902}" sibTransId="{EF93210E-D8B6-4154-A81A-7EC1A503DE90}"/>
    <dgm:cxn modelId="{57287AFC-40EC-46C3-8223-C89BCEF0AFD9}" type="presOf" srcId="{907BF1FA-DB38-483C-AF0D-39318AA91A8F}" destId="{1A691FAE-E1DA-42CE-B540-7E9AF584550D}" srcOrd="0" destOrd="0" presId="urn:microsoft.com/office/officeart/2005/8/layout/hierarchy1"/>
    <dgm:cxn modelId="{7ABCD711-4825-4D76-BE71-4D69387E8BC1}" type="presParOf" srcId="{1A691FAE-E1DA-42CE-B540-7E9AF584550D}" destId="{B2BA526F-2A36-48D4-92A0-CF5EC12CEE3A}" srcOrd="0" destOrd="0" presId="urn:microsoft.com/office/officeart/2005/8/layout/hierarchy1"/>
    <dgm:cxn modelId="{718CFD31-3BD6-4F16-83E7-DF3603FE94C0}" type="presParOf" srcId="{B2BA526F-2A36-48D4-92A0-CF5EC12CEE3A}" destId="{9A30A274-1DA2-45EE-88BE-899AE02CBB25}" srcOrd="0" destOrd="0" presId="urn:microsoft.com/office/officeart/2005/8/layout/hierarchy1"/>
    <dgm:cxn modelId="{076AE2F0-75BF-4B43-8170-858926D3048D}" type="presParOf" srcId="{9A30A274-1DA2-45EE-88BE-899AE02CBB25}" destId="{451E7810-E8B6-4996-A6C7-01188B3B0E27}" srcOrd="0" destOrd="0" presId="urn:microsoft.com/office/officeart/2005/8/layout/hierarchy1"/>
    <dgm:cxn modelId="{3AD4D28C-B056-4551-B78E-4728A6B86206}" type="presParOf" srcId="{9A30A274-1DA2-45EE-88BE-899AE02CBB25}" destId="{3A01512C-9206-441B-8479-0902362CB04D}" srcOrd="1" destOrd="0" presId="urn:microsoft.com/office/officeart/2005/8/layout/hierarchy1"/>
    <dgm:cxn modelId="{1C55CC73-D9D9-478C-AB4E-2AB70BC7B0D8}" type="presParOf" srcId="{B2BA526F-2A36-48D4-92A0-CF5EC12CEE3A}" destId="{7715002C-8FEC-4A76-B029-8257FEE412D2}" srcOrd="1" destOrd="0" presId="urn:microsoft.com/office/officeart/2005/8/layout/hierarchy1"/>
    <dgm:cxn modelId="{A9B53E2C-DF5A-4EB0-ACF6-4D0E6F32FFFE}" type="presParOf" srcId="{7715002C-8FEC-4A76-B029-8257FEE412D2}" destId="{1B88140E-2B26-435C-931B-23CBEE7BF8E0}" srcOrd="0" destOrd="0" presId="urn:microsoft.com/office/officeart/2005/8/layout/hierarchy1"/>
    <dgm:cxn modelId="{4AAFDEC1-1A17-40FA-93DB-6981496A55F9}" type="presParOf" srcId="{7715002C-8FEC-4A76-B029-8257FEE412D2}" destId="{7AD43615-8621-4842-BDCA-08F9EC20DAF0}" srcOrd="1" destOrd="0" presId="urn:microsoft.com/office/officeart/2005/8/layout/hierarchy1"/>
    <dgm:cxn modelId="{9B874885-2083-403B-9C4E-D540FB6E157E}" type="presParOf" srcId="{7AD43615-8621-4842-BDCA-08F9EC20DAF0}" destId="{B380B47A-EB53-47C7-BB52-2A6BA1FFE7D0}" srcOrd="0" destOrd="0" presId="urn:microsoft.com/office/officeart/2005/8/layout/hierarchy1"/>
    <dgm:cxn modelId="{21138F7E-1B06-4BF2-A243-D50D400C2643}" type="presParOf" srcId="{B380B47A-EB53-47C7-BB52-2A6BA1FFE7D0}" destId="{E72AD02E-7575-41A5-95C7-25C5FDB5E020}" srcOrd="0" destOrd="0" presId="urn:microsoft.com/office/officeart/2005/8/layout/hierarchy1"/>
    <dgm:cxn modelId="{893B6933-4F55-48C2-9869-585570B7E960}" type="presParOf" srcId="{B380B47A-EB53-47C7-BB52-2A6BA1FFE7D0}" destId="{B2D70978-2A28-416E-9264-29C3E613FE9D}" srcOrd="1" destOrd="0" presId="urn:microsoft.com/office/officeart/2005/8/layout/hierarchy1"/>
    <dgm:cxn modelId="{AE494B3F-6EE6-46CC-A392-457E0691365D}" type="presParOf" srcId="{7AD43615-8621-4842-BDCA-08F9EC20DAF0}" destId="{EBD71B95-4559-4A81-B830-EC194FDDF332}" srcOrd="1" destOrd="0" presId="urn:microsoft.com/office/officeart/2005/8/layout/hierarchy1"/>
    <dgm:cxn modelId="{FB1AE4D9-741F-40A5-87F2-19BE50F5B0E1}" type="presParOf" srcId="{EBD71B95-4559-4A81-B830-EC194FDDF332}" destId="{8366FE94-4A18-4361-9D46-CFD6B9312E18}" srcOrd="0" destOrd="0" presId="urn:microsoft.com/office/officeart/2005/8/layout/hierarchy1"/>
    <dgm:cxn modelId="{96622888-4203-41C8-9CC7-3E1624455CAE}" type="presParOf" srcId="{EBD71B95-4559-4A81-B830-EC194FDDF332}" destId="{BA615762-23F5-40BC-AF89-3BAE1C738C27}" srcOrd="1" destOrd="0" presId="urn:microsoft.com/office/officeart/2005/8/layout/hierarchy1"/>
    <dgm:cxn modelId="{D6937115-035B-4410-8A60-5055E613DC77}" type="presParOf" srcId="{BA615762-23F5-40BC-AF89-3BAE1C738C27}" destId="{9136300C-B03A-435C-818E-305FF14F7781}" srcOrd="0" destOrd="0" presId="urn:microsoft.com/office/officeart/2005/8/layout/hierarchy1"/>
    <dgm:cxn modelId="{6C32A61D-51B7-4469-B47B-5E2E0A3290A6}" type="presParOf" srcId="{9136300C-B03A-435C-818E-305FF14F7781}" destId="{0BC6DA91-A9BE-49DD-A3B6-4B2B91B9A9FD}" srcOrd="0" destOrd="0" presId="urn:microsoft.com/office/officeart/2005/8/layout/hierarchy1"/>
    <dgm:cxn modelId="{FDDFEF6D-3C89-42CF-88E9-9B698365326F}" type="presParOf" srcId="{9136300C-B03A-435C-818E-305FF14F7781}" destId="{8459ADCD-5AA4-4384-A437-B3505CDE89C9}" srcOrd="1" destOrd="0" presId="urn:microsoft.com/office/officeart/2005/8/layout/hierarchy1"/>
    <dgm:cxn modelId="{46C1F2FB-BFD2-46FE-B9FF-4BEF53368281}" type="presParOf" srcId="{BA615762-23F5-40BC-AF89-3BAE1C738C27}" destId="{7CE9D9D3-7C55-453D-8BCE-5EF2556CF15C}" srcOrd="1" destOrd="0" presId="urn:microsoft.com/office/officeart/2005/8/layout/hierarchy1"/>
    <dgm:cxn modelId="{882D9135-1F85-4F81-9CC4-B0915AD97E15}" type="presParOf" srcId="{7715002C-8FEC-4A76-B029-8257FEE412D2}" destId="{B0DECB6D-D479-4FCB-8ACE-75EF7B6B53EE}" srcOrd="2" destOrd="0" presId="urn:microsoft.com/office/officeart/2005/8/layout/hierarchy1"/>
    <dgm:cxn modelId="{77F1C77C-8534-4CA0-802F-09BF3F8D67EE}" type="presParOf" srcId="{7715002C-8FEC-4A76-B029-8257FEE412D2}" destId="{B3F26D85-8E6E-4FC3-B139-807609918042}" srcOrd="3" destOrd="0" presId="urn:microsoft.com/office/officeart/2005/8/layout/hierarchy1"/>
    <dgm:cxn modelId="{4AC7F642-51C5-4C16-80A4-C767EA97FAC3}" type="presParOf" srcId="{B3F26D85-8E6E-4FC3-B139-807609918042}" destId="{E432738A-09FF-4D73-814C-72ED340223CE}" srcOrd="0" destOrd="0" presId="urn:microsoft.com/office/officeart/2005/8/layout/hierarchy1"/>
    <dgm:cxn modelId="{D2237724-43A0-45F5-A9DF-FBD6921C93C7}" type="presParOf" srcId="{E432738A-09FF-4D73-814C-72ED340223CE}" destId="{4A9CBA96-DAEA-4674-8A75-22BE83116F41}" srcOrd="0" destOrd="0" presId="urn:microsoft.com/office/officeart/2005/8/layout/hierarchy1"/>
    <dgm:cxn modelId="{603E089F-4403-4225-92E1-00BCB72C98B3}" type="presParOf" srcId="{E432738A-09FF-4D73-814C-72ED340223CE}" destId="{B003BD21-5BF6-4604-AA8F-82731CA41967}" srcOrd="1" destOrd="0" presId="urn:microsoft.com/office/officeart/2005/8/layout/hierarchy1"/>
    <dgm:cxn modelId="{4E422D2B-CEA5-454E-BA71-EBA79333515E}" type="presParOf" srcId="{B3F26D85-8E6E-4FC3-B139-807609918042}" destId="{20DDD568-25D5-47C3-8338-1F8D07A7E2B5}" srcOrd="1" destOrd="0" presId="urn:microsoft.com/office/officeart/2005/8/layout/hierarchy1"/>
    <dgm:cxn modelId="{9BF7B7AB-189F-4940-8897-D8FE1BC69773}" type="presParOf" srcId="{20DDD568-25D5-47C3-8338-1F8D07A7E2B5}" destId="{9AE192E7-915B-4BB2-86FE-AFC74FD5950F}" srcOrd="0" destOrd="0" presId="urn:microsoft.com/office/officeart/2005/8/layout/hierarchy1"/>
    <dgm:cxn modelId="{F8E3CF68-BEDC-4F64-B62A-849C68F1844E}" type="presParOf" srcId="{20DDD568-25D5-47C3-8338-1F8D07A7E2B5}" destId="{68EAC25A-3B02-41C5-95CB-9C05EC102AF2}" srcOrd="1" destOrd="0" presId="urn:microsoft.com/office/officeart/2005/8/layout/hierarchy1"/>
    <dgm:cxn modelId="{A38D5C64-4EF2-4B29-A295-4902568F258F}" type="presParOf" srcId="{68EAC25A-3B02-41C5-95CB-9C05EC102AF2}" destId="{FCA06750-EE15-437A-A987-55FD1D043F13}" srcOrd="0" destOrd="0" presId="urn:microsoft.com/office/officeart/2005/8/layout/hierarchy1"/>
    <dgm:cxn modelId="{73FABB2C-6897-49DA-9A9F-04B311670D4C}" type="presParOf" srcId="{FCA06750-EE15-437A-A987-55FD1D043F13}" destId="{B3535999-3D20-42D0-9FB2-0A2DA53D0DAE}" srcOrd="0" destOrd="0" presId="urn:microsoft.com/office/officeart/2005/8/layout/hierarchy1"/>
    <dgm:cxn modelId="{3FCFD4C3-4C7E-49C6-B572-6523C26C2133}" type="presParOf" srcId="{FCA06750-EE15-437A-A987-55FD1D043F13}" destId="{9B9F0049-01ED-4BBE-A0D1-BA714AA401F2}" srcOrd="1" destOrd="0" presId="urn:microsoft.com/office/officeart/2005/8/layout/hierarchy1"/>
    <dgm:cxn modelId="{4CAA0C5D-C1E2-4F2B-9B30-0A5D0B4256C4}" type="presParOf" srcId="{68EAC25A-3B02-41C5-95CB-9C05EC102AF2}" destId="{9FC0F358-553F-41FD-AE12-EEBE9CF2C856}" srcOrd="1" destOrd="0" presId="urn:microsoft.com/office/officeart/2005/8/layout/hierarchy1"/>
    <dgm:cxn modelId="{93656FCE-97CB-4129-8C73-ECD04F440B40}" type="presParOf" srcId="{7715002C-8FEC-4A76-B029-8257FEE412D2}" destId="{E77A391E-AE98-440E-AEC0-E7F83F25533A}" srcOrd="4" destOrd="0" presId="urn:microsoft.com/office/officeart/2005/8/layout/hierarchy1"/>
    <dgm:cxn modelId="{74FD109A-98FD-4DF9-BFC8-D80D3A482399}" type="presParOf" srcId="{7715002C-8FEC-4A76-B029-8257FEE412D2}" destId="{47F9BE05-6035-449B-9294-C011D3CE47B1}" srcOrd="5" destOrd="0" presId="urn:microsoft.com/office/officeart/2005/8/layout/hierarchy1"/>
    <dgm:cxn modelId="{9CB676BE-A37F-4957-9A45-660BC712D37F}" type="presParOf" srcId="{47F9BE05-6035-449B-9294-C011D3CE47B1}" destId="{EF23FB40-36AC-47CF-AA5B-9933277967BB}" srcOrd="0" destOrd="0" presId="urn:microsoft.com/office/officeart/2005/8/layout/hierarchy1"/>
    <dgm:cxn modelId="{142D39B5-CE97-4A6A-8B43-09E65CE195FB}" type="presParOf" srcId="{EF23FB40-36AC-47CF-AA5B-9933277967BB}" destId="{2647C1E7-6591-4FF7-BD5A-B0B75AB4E896}" srcOrd="0" destOrd="0" presId="urn:microsoft.com/office/officeart/2005/8/layout/hierarchy1"/>
    <dgm:cxn modelId="{B5AE424A-AD27-4640-B92B-05CF59CB7A2F}" type="presParOf" srcId="{EF23FB40-36AC-47CF-AA5B-9933277967BB}" destId="{4F9FD32C-270C-4C67-9743-544500E8CA56}" srcOrd="1" destOrd="0" presId="urn:microsoft.com/office/officeart/2005/8/layout/hierarchy1"/>
    <dgm:cxn modelId="{7106F88C-5A38-4842-A0F9-C3C7EC20AF2A}" type="presParOf" srcId="{47F9BE05-6035-449B-9294-C011D3CE47B1}" destId="{A0DC2EA1-4BED-4EFC-AB89-82BAC814B873}" srcOrd="1" destOrd="0" presId="urn:microsoft.com/office/officeart/2005/8/layout/hierarchy1"/>
    <dgm:cxn modelId="{6CF33015-DEAA-43C8-8D2D-D9E98C4B55A1}" type="presParOf" srcId="{A0DC2EA1-4BED-4EFC-AB89-82BAC814B873}" destId="{C7AEE8FF-948B-44E4-BAF2-DC68A9B29DCC}" srcOrd="0" destOrd="0" presId="urn:microsoft.com/office/officeart/2005/8/layout/hierarchy1"/>
    <dgm:cxn modelId="{912E91AC-38A4-44C6-ADE5-868277A2AE7A}" type="presParOf" srcId="{A0DC2EA1-4BED-4EFC-AB89-82BAC814B873}" destId="{8A7B7618-9855-4678-BE14-64545C738DF7}" srcOrd="1" destOrd="0" presId="urn:microsoft.com/office/officeart/2005/8/layout/hierarchy1"/>
    <dgm:cxn modelId="{87F6171C-12D8-4645-882B-1308A5BE5666}" type="presParOf" srcId="{8A7B7618-9855-4678-BE14-64545C738DF7}" destId="{55CE9C19-4DF9-4314-B77C-867A8E7DABA0}" srcOrd="0" destOrd="0" presId="urn:microsoft.com/office/officeart/2005/8/layout/hierarchy1"/>
    <dgm:cxn modelId="{76698EA9-837D-4C39-B0D9-AB1247AD1A7E}" type="presParOf" srcId="{55CE9C19-4DF9-4314-B77C-867A8E7DABA0}" destId="{C0125F27-00E2-4011-838D-BABECF2D6188}" srcOrd="0" destOrd="0" presId="urn:microsoft.com/office/officeart/2005/8/layout/hierarchy1"/>
    <dgm:cxn modelId="{9C40043F-9A22-476F-9D4C-932F07B06E6A}" type="presParOf" srcId="{55CE9C19-4DF9-4314-B77C-867A8E7DABA0}" destId="{EE0E861F-5488-468B-AE98-5A4B7F04D8D8}" srcOrd="1" destOrd="0" presId="urn:microsoft.com/office/officeart/2005/8/layout/hierarchy1"/>
    <dgm:cxn modelId="{0273D92D-1E98-43F9-A088-16179650712F}" type="presParOf" srcId="{8A7B7618-9855-4678-BE14-64545C738DF7}" destId="{339CB88F-FBC8-48E9-8CA4-708AF9AFF243}" srcOrd="1" destOrd="0" presId="urn:microsoft.com/office/officeart/2005/8/layout/hierarchy1"/>
    <dgm:cxn modelId="{0042B704-DC51-4FBB-B168-D92070F01A11}" type="presParOf" srcId="{7715002C-8FEC-4A76-B029-8257FEE412D2}" destId="{591DEF25-981A-4AB4-B9EE-5445CCE697C3}" srcOrd="6" destOrd="0" presId="urn:microsoft.com/office/officeart/2005/8/layout/hierarchy1"/>
    <dgm:cxn modelId="{B2715B6E-00F6-41B3-86D0-F1F318213BD9}" type="presParOf" srcId="{7715002C-8FEC-4A76-B029-8257FEE412D2}" destId="{6B84B724-ADAC-48D1-9C89-E855F23DCDBF}" srcOrd="7" destOrd="0" presId="urn:microsoft.com/office/officeart/2005/8/layout/hierarchy1"/>
    <dgm:cxn modelId="{B0DC5A99-7E99-44D6-90CD-C60521B3FD69}" type="presParOf" srcId="{6B84B724-ADAC-48D1-9C89-E855F23DCDBF}" destId="{CB8180D4-BBC6-41CD-8C52-BBD1BB33DF6F}" srcOrd="0" destOrd="0" presId="urn:microsoft.com/office/officeart/2005/8/layout/hierarchy1"/>
    <dgm:cxn modelId="{DDB2635D-8997-4066-A137-10B56907A149}" type="presParOf" srcId="{CB8180D4-BBC6-41CD-8C52-BBD1BB33DF6F}" destId="{E05B5B88-BD44-4B9E-BF02-2AD8324ADB7C}" srcOrd="0" destOrd="0" presId="urn:microsoft.com/office/officeart/2005/8/layout/hierarchy1"/>
    <dgm:cxn modelId="{5CE82711-9607-455B-AAA4-07AF326A9E2D}" type="presParOf" srcId="{CB8180D4-BBC6-41CD-8C52-BBD1BB33DF6F}" destId="{8D2F6F51-DE1B-4AB1-AF3B-78E542BC5B7B}" srcOrd="1" destOrd="0" presId="urn:microsoft.com/office/officeart/2005/8/layout/hierarchy1"/>
    <dgm:cxn modelId="{ED33FA5A-1791-4B35-B102-7CF2B7B75B22}" type="presParOf" srcId="{6B84B724-ADAC-48D1-9C89-E855F23DCDBF}" destId="{BE70C195-A7CC-412A-A93D-F960E720AD6E}" srcOrd="1" destOrd="0" presId="urn:microsoft.com/office/officeart/2005/8/layout/hierarchy1"/>
    <dgm:cxn modelId="{A24664CA-C59F-4F36-85E9-2D9D1FCCB1DF}" type="presParOf" srcId="{BE70C195-A7CC-412A-A93D-F960E720AD6E}" destId="{4C822ADD-8D1D-4A89-BE7A-5081A09BE86C}" srcOrd="0" destOrd="0" presId="urn:microsoft.com/office/officeart/2005/8/layout/hierarchy1"/>
    <dgm:cxn modelId="{2EAB1724-DDCD-453F-96A0-31AE839A4257}" type="presParOf" srcId="{BE70C195-A7CC-412A-A93D-F960E720AD6E}" destId="{49D9A716-DD74-499F-910D-B030AAAAD962}" srcOrd="1" destOrd="0" presId="urn:microsoft.com/office/officeart/2005/8/layout/hierarchy1"/>
    <dgm:cxn modelId="{E6AC9D71-75B1-42E6-8643-B7A361507DAD}" type="presParOf" srcId="{49D9A716-DD74-499F-910D-B030AAAAD962}" destId="{45EC4C77-1C46-4F31-8CF6-34CE35204CF5}" srcOrd="0" destOrd="0" presId="urn:microsoft.com/office/officeart/2005/8/layout/hierarchy1"/>
    <dgm:cxn modelId="{0DA493DF-0DE0-4BF8-98E7-77C2C8F6B1D6}" type="presParOf" srcId="{45EC4C77-1C46-4F31-8CF6-34CE35204CF5}" destId="{42C2C350-D476-4F65-9A18-7BED753D3753}" srcOrd="0" destOrd="0" presId="urn:microsoft.com/office/officeart/2005/8/layout/hierarchy1"/>
    <dgm:cxn modelId="{89AE4FA0-163F-4806-9C24-1B6D54CE0174}" type="presParOf" srcId="{45EC4C77-1C46-4F31-8CF6-34CE35204CF5}" destId="{ABFC4223-D787-4AD0-9954-22055AE19AE0}" srcOrd="1" destOrd="0" presId="urn:microsoft.com/office/officeart/2005/8/layout/hierarchy1"/>
    <dgm:cxn modelId="{7BD4B103-98D8-441B-976F-0526AAF5B4FB}" type="presParOf" srcId="{49D9A716-DD74-499F-910D-B030AAAAD962}" destId="{10837DAC-B9A9-426D-9005-47E84C84BE89}" srcOrd="1" destOrd="0" presId="urn:microsoft.com/office/officeart/2005/8/layout/hierarchy1"/>
    <dgm:cxn modelId="{B435C67D-A2A8-4999-B5A2-0F3305EE3DE6}" type="presParOf" srcId="{7715002C-8FEC-4A76-B029-8257FEE412D2}" destId="{60E69794-F8D8-48C2-9E17-73E5FB85F5D4}" srcOrd="8" destOrd="0" presId="urn:microsoft.com/office/officeart/2005/8/layout/hierarchy1"/>
    <dgm:cxn modelId="{A5AA4FAA-8AC8-4211-B716-C0A9C6F5657C}" type="presParOf" srcId="{7715002C-8FEC-4A76-B029-8257FEE412D2}" destId="{AAF063E0-8FBD-4AFB-804B-8C41DFF4AED9}" srcOrd="9" destOrd="0" presId="urn:microsoft.com/office/officeart/2005/8/layout/hierarchy1"/>
    <dgm:cxn modelId="{00FAD4EE-26F0-4D88-9831-69136F892E4B}" type="presParOf" srcId="{AAF063E0-8FBD-4AFB-804B-8C41DFF4AED9}" destId="{FEA2D2B2-E2D7-4005-A386-82A72BC235CC}" srcOrd="0" destOrd="0" presId="urn:microsoft.com/office/officeart/2005/8/layout/hierarchy1"/>
    <dgm:cxn modelId="{3BD805D3-95B9-4D59-B7E7-D31B06510B05}" type="presParOf" srcId="{FEA2D2B2-E2D7-4005-A386-82A72BC235CC}" destId="{F42838E0-6C3C-49E7-9E47-DB45D5C3AFE0}" srcOrd="0" destOrd="0" presId="urn:microsoft.com/office/officeart/2005/8/layout/hierarchy1"/>
    <dgm:cxn modelId="{740F0438-ECD8-4042-8468-6E838A5AECB2}" type="presParOf" srcId="{FEA2D2B2-E2D7-4005-A386-82A72BC235CC}" destId="{CB9B6CD7-EB7D-4901-B877-A648F097A1C7}" srcOrd="1" destOrd="0" presId="urn:microsoft.com/office/officeart/2005/8/layout/hierarchy1"/>
    <dgm:cxn modelId="{B54F185D-9178-4F53-A3C0-94E8FE6FCC9C}" type="presParOf" srcId="{AAF063E0-8FBD-4AFB-804B-8C41DFF4AED9}" destId="{B1B1EC8A-FF02-4A5A-B544-4D12194904AF}" srcOrd="1" destOrd="0" presId="urn:microsoft.com/office/officeart/2005/8/layout/hierarchy1"/>
    <dgm:cxn modelId="{B60ACD88-1A3A-4B71-9C39-8ABA14325027}" type="presParOf" srcId="{B1B1EC8A-FF02-4A5A-B544-4D12194904AF}" destId="{5DFE4533-9E71-4480-ABD4-0922E690C238}" srcOrd="0" destOrd="0" presId="urn:microsoft.com/office/officeart/2005/8/layout/hierarchy1"/>
    <dgm:cxn modelId="{4ADB9327-9072-4E8D-91B8-87E81584A141}" type="presParOf" srcId="{B1B1EC8A-FF02-4A5A-B544-4D12194904AF}" destId="{C8716DB7-5951-475C-85B4-9125FEE19CBC}" srcOrd="1" destOrd="0" presId="urn:microsoft.com/office/officeart/2005/8/layout/hierarchy1"/>
    <dgm:cxn modelId="{74D2B80A-2418-4230-918A-FDC2D378040A}" type="presParOf" srcId="{C8716DB7-5951-475C-85B4-9125FEE19CBC}" destId="{EB019426-6267-474E-90B9-2EFCDC1D28CD}" srcOrd="0" destOrd="0" presId="urn:microsoft.com/office/officeart/2005/8/layout/hierarchy1"/>
    <dgm:cxn modelId="{389DEF38-25D2-4947-8138-CE7DCEC2630E}" type="presParOf" srcId="{EB019426-6267-474E-90B9-2EFCDC1D28CD}" destId="{7C1C0E44-264B-472A-BD10-C33A41722E13}" srcOrd="0" destOrd="0" presId="urn:microsoft.com/office/officeart/2005/8/layout/hierarchy1"/>
    <dgm:cxn modelId="{C74F1F45-55BD-49B3-8EB5-D91044BD26B1}" type="presParOf" srcId="{EB019426-6267-474E-90B9-2EFCDC1D28CD}" destId="{4B49B718-7237-4F60-8332-9270CFFC7BDB}" srcOrd="1" destOrd="0" presId="urn:microsoft.com/office/officeart/2005/8/layout/hierarchy1"/>
    <dgm:cxn modelId="{3E1CEF95-65B6-47CE-8FCA-A665EF1BF6AB}" type="presParOf" srcId="{C8716DB7-5951-475C-85B4-9125FEE19CBC}" destId="{A8B1C55D-07F7-4C59-9956-6D88C5C05C56}" srcOrd="1" destOrd="0" presId="urn:microsoft.com/office/officeart/2005/8/layout/hierarchy1"/>
    <dgm:cxn modelId="{447FAA45-D33D-47BF-932F-7D96CA380C84}" type="presParOf" srcId="{7715002C-8FEC-4A76-B029-8257FEE412D2}" destId="{434D8319-CC76-4A70-A290-B47B3E1B0143}" srcOrd="10" destOrd="0" presId="urn:microsoft.com/office/officeart/2005/8/layout/hierarchy1"/>
    <dgm:cxn modelId="{617A318E-1409-4DB3-9F33-084974988E3D}" type="presParOf" srcId="{7715002C-8FEC-4A76-B029-8257FEE412D2}" destId="{349CEF42-90C6-46DB-B7C2-8867BC12DE5D}" srcOrd="11" destOrd="0" presId="urn:microsoft.com/office/officeart/2005/8/layout/hierarchy1"/>
    <dgm:cxn modelId="{15320A08-F293-4FC7-87AA-0FD9ED916B1F}" type="presParOf" srcId="{349CEF42-90C6-46DB-B7C2-8867BC12DE5D}" destId="{581A81E5-49AD-4B03-84BB-2B34970DC0FE}" srcOrd="0" destOrd="0" presId="urn:microsoft.com/office/officeart/2005/8/layout/hierarchy1"/>
    <dgm:cxn modelId="{5E2DCC6D-FD73-4CC6-97B2-420CE53E5FA9}" type="presParOf" srcId="{581A81E5-49AD-4B03-84BB-2B34970DC0FE}" destId="{3D8DDD99-8979-4C0E-9AF3-722C6631FE53}" srcOrd="0" destOrd="0" presId="urn:microsoft.com/office/officeart/2005/8/layout/hierarchy1"/>
    <dgm:cxn modelId="{1E431008-F3B2-4CA7-AD9F-4990A4C08347}" type="presParOf" srcId="{581A81E5-49AD-4B03-84BB-2B34970DC0FE}" destId="{7ECA5A3D-77DF-4138-AF8E-FE43020C0978}" srcOrd="1" destOrd="0" presId="urn:microsoft.com/office/officeart/2005/8/layout/hierarchy1"/>
    <dgm:cxn modelId="{DAE5E15C-7AE4-4340-98AE-81AE28B5BBC7}" type="presParOf" srcId="{349CEF42-90C6-46DB-B7C2-8867BC12DE5D}" destId="{20C105A1-B8F8-4ADF-A005-0ABAD7AD2298}" srcOrd="1" destOrd="0" presId="urn:microsoft.com/office/officeart/2005/8/layout/hierarchy1"/>
    <dgm:cxn modelId="{20A2945E-91EE-47B1-AE96-E1E83E626DA6}" type="presParOf" srcId="{20C105A1-B8F8-4ADF-A005-0ABAD7AD2298}" destId="{BAA6837F-1509-4104-8D9F-E95E519131A3}" srcOrd="0" destOrd="0" presId="urn:microsoft.com/office/officeart/2005/8/layout/hierarchy1"/>
    <dgm:cxn modelId="{13367260-F760-4EC0-BF96-1547CD0E0C1C}" type="presParOf" srcId="{20C105A1-B8F8-4ADF-A005-0ABAD7AD2298}" destId="{7AA5A13B-78F7-43F7-A7B5-7F310B6158F1}" srcOrd="1" destOrd="0" presId="urn:microsoft.com/office/officeart/2005/8/layout/hierarchy1"/>
    <dgm:cxn modelId="{D26088A1-5CC4-496E-9E06-CABF3C7F8F38}" type="presParOf" srcId="{7AA5A13B-78F7-43F7-A7B5-7F310B6158F1}" destId="{F74512F2-7917-4313-9476-C249513E0C93}" srcOrd="0" destOrd="0" presId="urn:microsoft.com/office/officeart/2005/8/layout/hierarchy1"/>
    <dgm:cxn modelId="{578AAFBC-22DC-498E-B82E-2BC8FD635B54}" type="presParOf" srcId="{F74512F2-7917-4313-9476-C249513E0C93}" destId="{B9A1F283-CAB0-43A6-B36B-D9B1EBE9C898}" srcOrd="0" destOrd="0" presId="urn:microsoft.com/office/officeart/2005/8/layout/hierarchy1"/>
    <dgm:cxn modelId="{4EA92650-3366-49C1-9549-ED7E906588E7}" type="presParOf" srcId="{F74512F2-7917-4313-9476-C249513E0C93}" destId="{EA1137AD-1C3F-4BA2-A663-781FDCA758F3}" srcOrd="1" destOrd="0" presId="urn:microsoft.com/office/officeart/2005/8/layout/hierarchy1"/>
    <dgm:cxn modelId="{9FD524FB-B670-4746-BC96-17175B7065D2}" type="presParOf" srcId="{7AA5A13B-78F7-43F7-A7B5-7F310B6158F1}" destId="{FD5B343F-D7E3-493D-9BF8-A8142B78AB0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7BF1FA-DB38-483C-AF0D-39318AA91A8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0DCFFCD-A2DC-400C-A08B-314F11631875}">
      <dgm:prSet phldrT="[Tekst]" custT="1"/>
      <dgm:spPr/>
      <dgm:t>
        <a:bodyPr/>
        <a:lstStyle/>
        <a:p>
          <a:r>
            <a:rPr lang="hr-HR" sz="4000" b="1" dirty="0"/>
            <a:t>Tiskani mediji</a:t>
          </a:r>
        </a:p>
        <a:p>
          <a:r>
            <a:rPr lang="hr-HR" sz="2400" b="1" dirty="0"/>
            <a:t>tiskarski stroj izumio Johannes Gutenberg (sredina 15. st.) </a:t>
          </a:r>
        </a:p>
      </dgm:t>
    </dgm:pt>
    <dgm:pt modelId="{A99A569B-18A6-48B1-BFA2-04CBA8D35866}" type="parTrans" cxnId="{5179843D-A450-4CE9-AFB5-0F15CC4D90B2}">
      <dgm:prSet/>
      <dgm:spPr/>
      <dgm:t>
        <a:bodyPr/>
        <a:lstStyle/>
        <a:p>
          <a:endParaRPr lang="hr-HR"/>
        </a:p>
      </dgm:t>
    </dgm:pt>
    <dgm:pt modelId="{0658C4B1-43DA-47D6-A2B6-DB73BEDF5DBA}" type="sibTrans" cxnId="{5179843D-A450-4CE9-AFB5-0F15CC4D90B2}">
      <dgm:prSet/>
      <dgm:spPr/>
      <dgm:t>
        <a:bodyPr/>
        <a:lstStyle/>
        <a:p>
          <a:endParaRPr lang="hr-HR"/>
        </a:p>
      </dgm:t>
    </dgm:pt>
    <dgm:pt modelId="{2DFA3A37-91E8-4378-A19D-55A3A4AF3434}">
      <dgm:prSet phldrT="[Tekst]" custT="1"/>
      <dgm:spPr/>
      <dgm:t>
        <a:bodyPr/>
        <a:lstStyle/>
        <a:p>
          <a:r>
            <a:rPr lang="hr-HR" sz="2800" b="1" dirty="0"/>
            <a:t>Knjiga</a:t>
          </a:r>
        </a:p>
      </dgm:t>
    </dgm:pt>
    <dgm:pt modelId="{0F1B3D1A-408B-40CF-AEEF-B570461ED3BA}" type="parTrans" cxnId="{3D8AB0BF-665A-4841-B5F1-F0AA5E9AF377}">
      <dgm:prSet/>
      <dgm:spPr/>
      <dgm:t>
        <a:bodyPr/>
        <a:lstStyle/>
        <a:p>
          <a:endParaRPr lang="hr-HR"/>
        </a:p>
      </dgm:t>
    </dgm:pt>
    <dgm:pt modelId="{B93E9302-E66C-4064-97FB-AE4831F848D7}" type="sibTrans" cxnId="{3D8AB0BF-665A-4841-B5F1-F0AA5E9AF377}">
      <dgm:prSet/>
      <dgm:spPr/>
      <dgm:t>
        <a:bodyPr/>
        <a:lstStyle/>
        <a:p>
          <a:endParaRPr lang="hr-HR"/>
        </a:p>
      </dgm:t>
    </dgm:pt>
    <dgm:pt modelId="{497E507A-E54A-4538-826F-574F423E3A7A}">
      <dgm:prSet phldrT="[Tekst]" custT="1"/>
      <dgm:spPr/>
      <dgm:t>
        <a:bodyPr/>
        <a:lstStyle/>
        <a:p>
          <a:r>
            <a:rPr lang="hr-HR" sz="1800" dirty="0"/>
            <a:t>Informiraju, najavljuju događaje, oglašavaju proizvode ili usluge.</a:t>
          </a:r>
        </a:p>
      </dgm:t>
    </dgm:pt>
    <dgm:pt modelId="{B29A288B-EE0A-4239-B5E1-2AD010CA85BD}" type="parTrans" cxnId="{AC16DAE0-BA09-484C-B4A8-FA8217759F4E}">
      <dgm:prSet/>
      <dgm:spPr/>
      <dgm:t>
        <a:bodyPr/>
        <a:lstStyle/>
        <a:p>
          <a:endParaRPr lang="hr-HR"/>
        </a:p>
      </dgm:t>
    </dgm:pt>
    <dgm:pt modelId="{5E5228B3-F793-4844-A8B0-F2AE139125AC}" type="sibTrans" cxnId="{AC16DAE0-BA09-484C-B4A8-FA8217759F4E}">
      <dgm:prSet/>
      <dgm:spPr/>
      <dgm:t>
        <a:bodyPr/>
        <a:lstStyle/>
        <a:p>
          <a:endParaRPr lang="hr-HR"/>
        </a:p>
      </dgm:t>
    </dgm:pt>
    <dgm:pt modelId="{E6A85D6A-6F58-4F65-8C1A-C95E69401DA9}">
      <dgm:prSet phldrT="[Tekst]" custT="1"/>
      <dgm:spPr/>
      <dgm:t>
        <a:bodyPr/>
        <a:lstStyle/>
        <a:p>
          <a:r>
            <a:rPr lang="hr-HR" sz="2800" b="1" dirty="0"/>
            <a:t>Letak</a:t>
          </a:r>
        </a:p>
      </dgm:t>
    </dgm:pt>
    <dgm:pt modelId="{0D558212-4CDB-48B6-B152-FF4C711A45B0}" type="parTrans" cxnId="{509710C8-9F3C-465C-B96E-7B8C57834EE3}">
      <dgm:prSet/>
      <dgm:spPr/>
      <dgm:t>
        <a:bodyPr/>
        <a:lstStyle/>
        <a:p>
          <a:endParaRPr lang="hr-HR"/>
        </a:p>
      </dgm:t>
    </dgm:pt>
    <dgm:pt modelId="{4C207620-1CE4-470D-BE39-32F496890970}" type="sibTrans" cxnId="{509710C8-9F3C-465C-B96E-7B8C57834EE3}">
      <dgm:prSet/>
      <dgm:spPr/>
      <dgm:t>
        <a:bodyPr/>
        <a:lstStyle/>
        <a:p>
          <a:endParaRPr lang="hr-HR"/>
        </a:p>
      </dgm:t>
    </dgm:pt>
    <dgm:pt modelId="{B616CD38-ED1D-44D5-B8AC-6CC40E285BD0}">
      <dgm:prSet phldrT="[Tekst]" custT="1"/>
      <dgm:spPr/>
      <dgm:t>
        <a:bodyPr/>
        <a:lstStyle/>
        <a:p>
          <a:r>
            <a:rPr lang="hr-HR" sz="1800" dirty="0"/>
            <a:t>Izlaze u redovitim vremenskim razmacima, razlikuju se po sadržaju.         </a:t>
          </a:r>
        </a:p>
        <a:p>
          <a:r>
            <a:rPr lang="hr-HR" sz="1800" dirty="0"/>
            <a:t>- mjesečnici, </a:t>
          </a:r>
          <a:r>
            <a:rPr lang="hr-HR" sz="1800" dirty="0" err="1"/>
            <a:t>polugodišnjaci</a:t>
          </a:r>
          <a:r>
            <a:rPr lang="hr-HR" sz="1800" dirty="0"/>
            <a:t>, godišnjaci </a:t>
          </a:r>
        </a:p>
      </dgm:t>
    </dgm:pt>
    <dgm:pt modelId="{C34647B5-CEC5-404D-A244-4F7068DC6902}" type="parTrans" cxnId="{E1FACBE5-1DE0-4D06-A620-A1F4CA5DF131}">
      <dgm:prSet/>
      <dgm:spPr/>
      <dgm:t>
        <a:bodyPr/>
        <a:lstStyle/>
        <a:p>
          <a:endParaRPr lang="hr-HR"/>
        </a:p>
      </dgm:t>
    </dgm:pt>
    <dgm:pt modelId="{EF93210E-D8B6-4154-A81A-7EC1A503DE90}" type="sibTrans" cxnId="{E1FACBE5-1DE0-4D06-A620-A1F4CA5DF131}">
      <dgm:prSet/>
      <dgm:spPr/>
      <dgm:t>
        <a:bodyPr/>
        <a:lstStyle/>
        <a:p>
          <a:endParaRPr lang="hr-HR"/>
        </a:p>
      </dgm:t>
    </dgm:pt>
    <dgm:pt modelId="{8933F9E6-66C8-499E-BAA6-F2E838EDC97E}">
      <dgm:prSet phldrT="[Tekst]" custT="1"/>
      <dgm:spPr/>
      <dgm:t>
        <a:bodyPr/>
        <a:lstStyle/>
        <a:p>
          <a:r>
            <a:rPr lang="hr-HR" sz="1800" dirty="0"/>
            <a:t>Najavljuju različita zbivanja i kulturne događaje.</a:t>
          </a:r>
        </a:p>
        <a:p>
          <a:endParaRPr lang="hr-HR" sz="1800" dirty="0"/>
        </a:p>
      </dgm:t>
    </dgm:pt>
    <dgm:pt modelId="{99C06D99-6D63-4467-AE7E-77A1CD4FE1DD}" type="parTrans" cxnId="{D01D5584-6086-4300-BB5F-81129E90359B}">
      <dgm:prSet/>
      <dgm:spPr/>
      <dgm:t>
        <a:bodyPr/>
        <a:lstStyle/>
        <a:p>
          <a:endParaRPr lang="hr-HR"/>
        </a:p>
      </dgm:t>
    </dgm:pt>
    <dgm:pt modelId="{70C54738-9C24-4E39-9A65-95A4370135E7}" type="sibTrans" cxnId="{D01D5584-6086-4300-BB5F-81129E90359B}">
      <dgm:prSet/>
      <dgm:spPr/>
      <dgm:t>
        <a:bodyPr/>
        <a:lstStyle/>
        <a:p>
          <a:endParaRPr lang="hr-HR"/>
        </a:p>
      </dgm:t>
    </dgm:pt>
    <dgm:pt modelId="{A8E1F6A7-0ED8-414F-A055-2945F0077591}">
      <dgm:prSet phldrT="[Teks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hr-HR" sz="1800" dirty="0"/>
            <a:t>Objavljuju vijesti o najnovijim događanjima iz različitih područja.</a:t>
          </a:r>
        </a:p>
        <a:p>
          <a:pPr>
            <a:buNone/>
          </a:pPr>
          <a:r>
            <a:rPr lang="hr-HR" sz="1800" dirty="0"/>
            <a:t>- dnevne novine </a:t>
          </a:r>
        </a:p>
        <a:p>
          <a:pPr>
            <a:buNone/>
          </a:pPr>
          <a:r>
            <a:rPr lang="hr-HR" sz="1800" dirty="0"/>
            <a:t>- tjedne novine         </a:t>
          </a:r>
        </a:p>
      </dgm:t>
    </dgm:pt>
    <dgm:pt modelId="{363F4304-587E-4D3F-92C7-2DFC26FFC452}" type="parTrans" cxnId="{53BE04B3-412D-4F31-9EC4-E44D5740B01E}">
      <dgm:prSet/>
      <dgm:spPr/>
      <dgm:t>
        <a:bodyPr/>
        <a:lstStyle/>
        <a:p>
          <a:endParaRPr lang="hr-HR"/>
        </a:p>
      </dgm:t>
    </dgm:pt>
    <dgm:pt modelId="{9F492E5E-5E41-495A-BF13-816B2FD85F46}" type="sibTrans" cxnId="{53BE04B3-412D-4F31-9EC4-E44D5740B01E}">
      <dgm:prSet/>
      <dgm:spPr/>
      <dgm:t>
        <a:bodyPr/>
        <a:lstStyle/>
        <a:p>
          <a:endParaRPr lang="hr-HR"/>
        </a:p>
      </dgm:t>
    </dgm:pt>
    <dgm:pt modelId="{829FFC70-41F1-4603-872A-A6E672D916FA}">
      <dgm:prSet phldrT="[Tekst]" custT="1"/>
      <dgm:spPr/>
      <dgm:t>
        <a:bodyPr/>
        <a:lstStyle/>
        <a:p>
          <a:r>
            <a:rPr lang="hr-HR" sz="1800" dirty="0"/>
            <a:t>Najstariji medij</a:t>
          </a:r>
        </a:p>
        <a:p>
          <a:r>
            <a:rPr lang="hr-HR" sz="1800" dirty="0"/>
            <a:t> Prva tiskana knjiga je </a:t>
          </a:r>
          <a:r>
            <a:rPr lang="hr-HR" sz="1800" i="1" dirty="0"/>
            <a:t>Biblija</a:t>
          </a:r>
          <a:r>
            <a:rPr lang="hr-HR" sz="1800" dirty="0"/>
            <a:t> 1455.</a:t>
          </a:r>
        </a:p>
        <a:p>
          <a:r>
            <a:rPr lang="hr-HR" sz="1800" dirty="0"/>
            <a:t> Prva hrvatska tiskana knjiga je </a:t>
          </a:r>
          <a:r>
            <a:rPr lang="hr-HR" sz="1800" i="1" dirty="0"/>
            <a:t>Misal po zakonu rimskog dvora </a:t>
          </a:r>
          <a:r>
            <a:rPr lang="hr-HR" sz="1800" dirty="0"/>
            <a:t>1483.</a:t>
          </a:r>
        </a:p>
        <a:p>
          <a:r>
            <a:rPr lang="hr-HR" sz="1800" dirty="0"/>
            <a:t>INKUNABULA</a:t>
          </a:r>
        </a:p>
      </dgm:t>
    </dgm:pt>
    <dgm:pt modelId="{A7C6FED8-B6D3-42A0-83FB-5D97D02EA07D}" type="parTrans" cxnId="{1012DA48-2122-48B5-BA4D-3238ACBB7041}">
      <dgm:prSet/>
      <dgm:spPr/>
      <dgm:t>
        <a:bodyPr/>
        <a:lstStyle/>
        <a:p>
          <a:endParaRPr lang="hr-HR"/>
        </a:p>
      </dgm:t>
    </dgm:pt>
    <dgm:pt modelId="{0B1A560F-DBE8-4879-B646-937162575980}" type="sibTrans" cxnId="{1012DA48-2122-48B5-BA4D-3238ACBB7041}">
      <dgm:prSet/>
      <dgm:spPr/>
      <dgm:t>
        <a:bodyPr/>
        <a:lstStyle/>
        <a:p>
          <a:endParaRPr lang="hr-HR"/>
        </a:p>
      </dgm:t>
    </dgm:pt>
    <dgm:pt modelId="{A77186ED-FE09-4A9A-BDCB-E515CA56AE4E}">
      <dgm:prSet phldrT="[Tekst]" custT="1"/>
      <dgm:spPr/>
      <dgm:t>
        <a:bodyPr/>
        <a:lstStyle/>
        <a:p>
          <a:r>
            <a:rPr lang="hr-HR" sz="2800" b="1" dirty="0"/>
            <a:t>Novine</a:t>
          </a:r>
        </a:p>
      </dgm:t>
    </dgm:pt>
    <dgm:pt modelId="{F96913E0-5B46-4885-A569-7525CF66B5A8}" type="parTrans" cxnId="{9C014F6A-D5CD-4BFC-A397-3C91FEDA844D}">
      <dgm:prSet/>
      <dgm:spPr/>
      <dgm:t>
        <a:bodyPr/>
        <a:lstStyle/>
        <a:p>
          <a:endParaRPr lang="hr-HR"/>
        </a:p>
      </dgm:t>
    </dgm:pt>
    <dgm:pt modelId="{689BDEC6-82B4-4CB1-84CA-C46EF4C35722}" type="sibTrans" cxnId="{9C014F6A-D5CD-4BFC-A397-3C91FEDA844D}">
      <dgm:prSet/>
      <dgm:spPr/>
      <dgm:t>
        <a:bodyPr/>
        <a:lstStyle/>
        <a:p>
          <a:endParaRPr lang="hr-HR"/>
        </a:p>
      </dgm:t>
    </dgm:pt>
    <dgm:pt modelId="{DBCFE499-3038-4343-BD6E-DF7CE463CBD3}">
      <dgm:prSet phldrT="[Tekst]" custT="1"/>
      <dgm:spPr/>
      <dgm:t>
        <a:bodyPr/>
        <a:lstStyle/>
        <a:p>
          <a:r>
            <a:rPr lang="hr-HR" sz="2800" b="1" dirty="0"/>
            <a:t>Časopis</a:t>
          </a:r>
        </a:p>
      </dgm:t>
    </dgm:pt>
    <dgm:pt modelId="{A330D73E-62DC-4891-B96E-E321A771332B}" type="parTrans" cxnId="{9ECD2798-6E72-47EA-9781-B407A274A9EA}">
      <dgm:prSet/>
      <dgm:spPr/>
      <dgm:t>
        <a:bodyPr/>
        <a:lstStyle/>
        <a:p>
          <a:endParaRPr lang="hr-HR"/>
        </a:p>
      </dgm:t>
    </dgm:pt>
    <dgm:pt modelId="{4D91F638-1282-42A5-9F0F-130F3C2761F4}" type="sibTrans" cxnId="{9ECD2798-6E72-47EA-9781-B407A274A9EA}">
      <dgm:prSet/>
      <dgm:spPr/>
      <dgm:t>
        <a:bodyPr/>
        <a:lstStyle/>
        <a:p>
          <a:endParaRPr lang="hr-HR"/>
        </a:p>
      </dgm:t>
    </dgm:pt>
    <dgm:pt modelId="{26B48FC3-A529-40C0-B8FB-1D70495763B3}">
      <dgm:prSet phldrT="[Tekst]" custT="1"/>
      <dgm:spPr/>
      <dgm:t>
        <a:bodyPr/>
        <a:lstStyle/>
        <a:p>
          <a:r>
            <a:rPr lang="hr-HR" sz="2800" b="1" dirty="0"/>
            <a:t>Plakat</a:t>
          </a:r>
        </a:p>
      </dgm:t>
    </dgm:pt>
    <dgm:pt modelId="{8F590B6B-8861-44DC-8381-103096E3B0F4}" type="parTrans" cxnId="{7664AC2B-5737-4EB0-941B-A9A810E6922C}">
      <dgm:prSet/>
      <dgm:spPr/>
      <dgm:t>
        <a:bodyPr/>
        <a:lstStyle/>
        <a:p>
          <a:endParaRPr lang="hr-HR"/>
        </a:p>
      </dgm:t>
    </dgm:pt>
    <dgm:pt modelId="{564C8264-5BF5-469E-86D2-DABB20C02ADB}" type="sibTrans" cxnId="{7664AC2B-5737-4EB0-941B-A9A810E6922C}">
      <dgm:prSet/>
      <dgm:spPr/>
      <dgm:t>
        <a:bodyPr/>
        <a:lstStyle/>
        <a:p>
          <a:endParaRPr lang="hr-HR"/>
        </a:p>
      </dgm:t>
    </dgm:pt>
    <dgm:pt modelId="{7E9DBEA9-ED4B-4E5B-9044-F3B1544EE3C4}">
      <dgm:prSet phldrT="[Tekst]" custT="1"/>
      <dgm:spPr/>
      <dgm:t>
        <a:bodyPr/>
        <a:lstStyle/>
        <a:p>
          <a:r>
            <a:rPr lang="hr-HR" sz="1800" dirty="0"/>
            <a:t>Niz sličica povezanih pričom. </a:t>
          </a:r>
        </a:p>
        <a:p>
          <a:r>
            <a:rPr lang="hr-HR" sz="1800" dirty="0"/>
            <a:t>Objavljuju se </a:t>
          </a:r>
          <a:r>
            <a:rPr lang="hr-HR" sz="1800"/>
            <a:t>u časopisima, </a:t>
          </a:r>
          <a:r>
            <a:rPr lang="hr-HR" sz="1800" dirty="0"/>
            <a:t>a mogu biti i samostalne knjige.</a:t>
          </a:r>
        </a:p>
      </dgm:t>
    </dgm:pt>
    <dgm:pt modelId="{BB2D32E9-7F73-4484-BCF9-C4C522744ED7}" type="parTrans" cxnId="{F00DD36A-1824-4774-A6B9-2418A3429626}">
      <dgm:prSet/>
      <dgm:spPr/>
      <dgm:t>
        <a:bodyPr/>
        <a:lstStyle/>
        <a:p>
          <a:endParaRPr lang="hr-HR"/>
        </a:p>
      </dgm:t>
    </dgm:pt>
    <dgm:pt modelId="{F70A473E-BF7A-4FB4-ACD0-47C6CB4F9F92}" type="sibTrans" cxnId="{F00DD36A-1824-4774-A6B9-2418A3429626}">
      <dgm:prSet/>
      <dgm:spPr/>
      <dgm:t>
        <a:bodyPr/>
        <a:lstStyle/>
        <a:p>
          <a:endParaRPr lang="hr-HR"/>
        </a:p>
      </dgm:t>
    </dgm:pt>
    <dgm:pt modelId="{1A461833-80F8-4D71-9379-1F34D4CFC984}">
      <dgm:prSet phldrT="[Tekst]" custT="1"/>
      <dgm:spPr/>
      <dgm:t>
        <a:bodyPr/>
        <a:lstStyle/>
        <a:p>
          <a:r>
            <a:rPr lang="hr-HR" sz="2800" b="1" dirty="0"/>
            <a:t>Strip</a:t>
          </a:r>
        </a:p>
      </dgm:t>
    </dgm:pt>
    <dgm:pt modelId="{CA8D45E5-C0C6-427C-9F6B-1C83418C705F}" type="parTrans" cxnId="{D88B1211-786F-4428-845F-036B3FF25ADE}">
      <dgm:prSet/>
      <dgm:spPr/>
      <dgm:t>
        <a:bodyPr/>
        <a:lstStyle/>
        <a:p>
          <a:endParaRPr lang="hr-HR"/>
        </a:p>
      </dgm:t>
    </dgm:pt>
    <dgm:pt modelId="{8956AAC3-872F-48A5-8CF9-397AFAE81525}" type="sibTrans" cxnId="{D88B1211-786F-4428-845F-036B3FF25ADE}">
      <dgm:prSet/>
      <dgm:spPr/>
      <dgm:t>
        <a:bodyPr/>
        <a:lstStyle/>
        <a:p>
          <a:endParaRPr lang="hr-HR"/>
        </a:p>
      </dgm:t>
    </dgm:pt>
    <dgm:pt modelId="{1A691FAE-E1DA-42CE-B540-7E9AF584550D}" type="pres">
      <dgm:prSet presAssocID="{907BF1FA-DB38-483C-AF0D-39318AA91A8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2BA526F-2A36-48D4-92A0-CF5EC12CEE3A}" type="pres">
      <dgm:prSet presAssocID="{F0DCFFCD-A2DC-400C-A08B-314F11631875}" presName="hierRoot1" presStyleCnt="0"/>
      <dgm:spPr/>
    </dgm:pt>
    <dgm:pt modelId="{9A30A274-1DA2-45EE-88BE-899AE02CBB25}" type="pres">
      <dgm:prSet presAssocID="{F0DCFFCD-A2DC-400C-A08B-314F11631875}" presName="composite" presStyleCnt="0"/>
      <dgm:spPr/>
    </dgm:pt>
    <dgm:pt modelId="{451E7810-E8B6-4996-A6C7-01188B3B0E27}" type="pres">
      <dgm:prSet presAssocID="{F0DCFFCD-A2DC-400C-A08B-314F11631875}" presName="background" presStyleLbl="node0" presStyleIdx="0" presStyleCnt="1"/>
      <dgm:spPr/>
    </dgm:pt>
    <dgm:pt modelId="{3A01512C-9206-441B-8479-0902362CB04D}" type="pres">
      <dgm:prSet presAssocID="{F0DCFFCD-A2DC-400C-A08B-314F11631875}" presName="text" presStyleLbl="fgAcc0" presStyleIdx="0" presStyleCnt="1" custScaleX="502103" custLinFactNeighborX="-9271" custLinFactNeighborY="-23828">
        <dgm:presLayoutVars>
          <dgm:chPref val="3"/>
        </dgm:presLayoutVars>
      </dgm:prSet>
      <dgm:spPr/>
    </dgm:pt>
    <dgm:pt modelId="{7715002C-8FEC-4A76-B029-8257FEE412D2}" type="pres">
      <dgm:prSet presAssocID="{F0DCFFCD-A2DC-400C-A08B-314F11631875}" presName="hierChild2" presStyleCnt="0"/>
      <dgm:spPr/>
    </dgm:pt>
    <dgm:pt modelId="{1B88140E-2B26-435C-931B-23CBEE7BF8E0}" type="pres">
      <dgm:prSet presAssocID="{0F1B3D1A-408B-40CF-AEEF-B570461ED3BA}" presName="Name10" presStyleLbl="parChTrans1D2" presStyleIdx="0" presStyleCnt="6"/>
      <dgm:spPr/>
    </dgm:pt>
    <dgm:pt modelId="{7AD43615-8621-4842-BDCA-08F9EC20DAF0}" type="pres">
      <dgm:prSet presAssocID="{2DFA3A37-91E8-4378-A19D-55A3A4AF3434}" presName="hierRoot2" presStyleCnt="0"/>
      <dgm:spPr/>
    </dgm:pt>
    <dgm:pt modelId="{B380B47A-EB53-47C7-BB52-2A6BA1FFE7D0}" type="pres">
      <dgm:prSet presAssocID="{2DFA3A37-91E8-4378-A19D-55A3A4AF3434}" presName="composite2" presStyleCnt="0"/>
      <dgm:spPr/>
    </dgm:pt>
    <dgm:pt modelId="{E72AD02E-7575-41A5-95C7-25C5FDB5E020}" type="pres">
      <dgm:prSet presAssocID="{2DFA3A37-91E8-4378-A19D-55A3A4AF3434}" presName="background2" presStyleLbl="node2" presStyleIdx="0" presStyleCnt="6"/>
      <dgm:spPr/>
    </dgm:pt>
    <dgm:pt modelId="{B2D70978-2A28-416E-9264-29C3E613FE9D}" type="pres">
      <dgm:prSet presAssocID="{2DFA3A37-91E8-4378-A19D-55A3A4AF3434}" presName="text2" presStyleLbl="fgAcc2" presStyleIdx="0" presStyleCnt="6" custLinFactNeighborX="763" custLinFactNeighborY="1201">
        <dgm:presLayoutVars>
          <dgm:chPref val="3"/>
        </dgm:presLayoutVars>
      </dgm:prSet>
      <dgm:spPr/>
    </dgm:pt>
    <dgm:pt modelId="{EBD71B95-4559-4A81-B830-EC194FDDF332}" type="pres">
      <dgm:prSet presAssocID="{2DFA3A37-91E8-4378-A19D-55A3A4AF3434}" presName="hierChild3" presStyleCnt="0"/>
      <dgm:spPr/>
    </dgm:pt>
    <dgm:pt modelId="{8366FE94-4A18-4361-9D46-CFD6B9312E18}" type="pres">
      <dgm:prSet presAssocID="{A7C6FED8-B6D3-42A0-83FB-5D97D02EA07D}" presName="Name17" presStyleLbl="parChTrans1D3" presStyleIdx="0" presStyleCnt="6"/>
      <dgm:spPr/>
    </dgm:pt>
    <dgm:pt modelId="{BA615762-23F5-40BC-AF89-3BAE1C738C27}" type="pres">
      <dgm:prSet presAssocID="{829FFC70-41F1-4603-872A-A6E672D916FA}" presName="hierRoot3" presStyleCnt="0"/>
      <dgm:spPr/>
    </dgm:pt>
    <dgm:pt modelId="{9136300C-B03A-435C-818E-305FF14F7781}" type="pres">
      <dgm:prSet presAssocID="{829FFC70-41F1-4603-872A-A6E672D916FA}" presName="composite3" presStyleCnt="0"/>
      <dgm:spPr/>
    </dgm:pt>
    <dgm:pt modelId="{0BC6DA91-A9BE-49DD-A3B6-4B2B91B9A9FD}" type="pres">
      <dgm:prSet presAssocID="{829FFC70-41F1-4603-872A-A6E672D916FA}" presName="background3" presStyleLbl="node3" presStyleIdx="0" presStyleCnt="6"/>
      <dgm:spPr/>
    </dgm:pt>
    <dgm:pt modelId="{8459ADCD-5AA4-4384-A437-B3505CDE89C9}" type="pres">
      <dgm:prSet presAssocID="{829FFC70-41F1-4603-872A-A6E672D916FA}" presName="text3" presStyleLbl="fgAcc3" presStyleIdx="0" presStyleCnt="6" custScaleX="108203" custScaleY="267868" custLinFactNeighborX="999" custLinFactNeighborY="786">
        <dgm:presLayoutVars>
          <dgm:chPref val="3"/>
        </dgm:presLayoutVars>
      </dgm:prSet>
      <dgm:spPr/>
    </dgm:pt>
    <dgm:pt modelId="{7CE9D9D3-7C55-453D-8BCE-5EF2556CF15C}" type="pres">
      <dgm:prSet presAssocID="{829FFC70-41F1-4603-872A-A6E672D916FA}" presName="hierChild4" presStyleCnt="0"/>
      <dgm:spPr/>
    </dgm:pt>
    <dgm:pt modelId="{B0DECB6D-D479-4FCB-8ACE-75EF7B6B53EE}" type="pres">
      <dgm:prSet presAssocID="{F96913E0-5B46-4885-A569-7525CF66B5A8}" presName="Name10" presStyleLbl="parChTrans1D2" presStyleIdx="1" presStyleCnt="6"/>
      <dgm:spPr/>
    </dgm:pt>
    <dgm:pt modelId="{B3F26D85-8E6E-4FC3-B139-807609918042}" type="pres">
      <dgm:prSet presAssocID="{A77186ED-FE09-4A9A-BDCB-E515CA56AE4E}" presName="hierRoot2" presStyleCnt="0"/>
      <dgm:spPr/>
    </dgm:pt>
    <dgm:pt modelId="{E432738A-09FF-4D73-814C-72ED340223CE}" type="pres">
      <dgm:prSet presAssocID="{A77186ED-FE09-4A9A-BDCB-E515CA56AE4E}" presName="composite2" presStyleCnt="0"/>
      <dgm:spPr/>
    </dgm:pt>
    <dgm:pt modelId="{4A9CBA96-DAEA-4674-8A75-22BE83116F41}" type="pres">
      <dgm:prSet presAssocID="{A77186ED-FE09-4A9A-BDCB-E515CA56AE4E}" presName="background2" presStyleLbl="node2" presStyleIdx="1" presStyleCnt="6"/>
      <dgm:spPr/>
    </dgm:pt>
    <dgm:pt modelId="{B003BD21-5BF6-4604-AA8F-82731CA41967}" type="pres">
      <dgm:prSet presAssocID="{A77186ED-FE09-4A9A-BDCB-E515CA56AE4E}" presName="text2" presStyleLbl="fgAcc2" presStyleIdx="1" presStyleCnt="6" custLinFactNeighborX="-505" custLinFactNeighborY="3974">
        <dgm:presLayoutVars>
          <dgm:chPref val="3"/>
        </dgm:presLayoutVars>
      </dgm:prSet>
      <dgm:spPr/>
    </dgm:pt>
    <dgm:pt modelId="{20DDD568-25D5-47C3-8338-1F8D07A7E2B5}" type="pres">
      <dgm:prSet presAssocID="{A77186ED-FE09-4A9A-BDCB-E515CA56AE4E}" presName="hierChild3" presStyleCnt="0"/>
      <dgm:spPr/>
    </dgm:pt>
    <dgm:pt modelId="{9AE192E7-915B-4BB2-86FE-AFC74FD5950F}" type="pres">
      <dgm:prSet presAssocID="{363F4304-587E-4D3F-92C7-2DFC26FFC452}" presName="Name17" presStyleLbl="parChTrans1D3" presStyleIdx="1" presStyleCnt="6"/>
      <dgm:spPr/>
    </dgm:pt>
    <dgm:pt modelId="{68EAC25A-3B02-41C5-95CB-9C05EC102AF2}" type="pres">
      <dgm:prSet presAssocID="{A8E1F6A7-0ED8-414F-A055-2945F0077591}" presName="hierRoot3" presStyleCnt="0"/>
      <dgm:spPr/>
    </dgm:pt>
    <dgm:pt modelId="{FCA06750-EE15-437A-A987-55FD1D043F13}" type="pres">
      <dgm:prSet presAssocID="{A8E1F6A7-0ED8-414F-A055-2945F0077591}" presName="composite3" presStyleCnt="0"/>
      <dgm:spPr/>
    </dgm:pt>
    <dgm:pt modelId="{B3535999-3D20-42D0-9FB2-0A2DA53D0DAE}" type="pres">
      <dgm:prSet presAssocID="{A8E1F6A7-0ED8-414F-A055-2945F0077591}" presName="background3" presStyleLbl="node3" presStyleIdx="1" presStyleCnt="6"/>
      <dgm:spPr/>
    </dgm:pt>
    <dgm:pt modelId="{9B9F0049-01ED-4BBE-A0D1-BA714AA401F2}" type="pres">
      <dgm:prSet presAssocID="{A8E1F6A7-0ED8-414F-A055-2945F0077591}" presName="text3" presStyleLbl="fgAcc3" presStyleIdx="1" presStyleCnt="6" custScaleX="108827" custScaleY="265466">
        <dgm:presLayoutVars>
          <dgm:chPref val="3"/>
        </dgm:presLayoutVars>
      </dgm:prSet>
      <dgm:spPr/>
    </dgm:pt>
    <dgm:pt modelId="{9FC0F358-553F-41FD-AE12-EEBE9CF2C856}" type="pres">
      <dgm:prSet presAssocID="{A8E1F6A7-0ED8-414F-A055-2945F0077591}" presName="hierChild4" presStyleCnt="0"/>
      <dgm:spPr/>
    </dgm:pt>
    <dgm:pt modelId="{E77A391E-AE98-440E-AEC0-E7F83F25533A}" type="pres">
      <dgm:prSet presAssocID="{A330D73E-62DC-4891-B96E-E321A771332B}" presName="Name10" presStyleLbl="parChTrans1D2" presStyleIdx="2" presStyleCnt="6"/>
      <dgm:spPr/>
    </dgm:pt>
    <dgm:pt modelId="{47F9BE05-6035-449B-9294-C011D3CE47B1}" type="pres">
      <dgm:prSet presAssocID="{DBCFE499-3038-4343-BD6E-DF7CE463CBD3}" presName="hierRoot2" presStyleCnt="0"/>
      <dgm:spPr/>
    </dgm:pt>
    <dgm:pt modelId="{EF23FB40-36AC-47CF-AA5B-9933277967BB}" type="pres">
      <dgm:prSet presAssocID="{DBCFE499-3038-4343-BD6E-DF7CE463CBD3}" presName="composite2" presStyleCnt="0"/>
      <dgm:spPr/>
    </dgm:pt>
    <dgm:pt modelId="{2647C1E7-6591-4FF7-BD5A-B0B75AB4E896}" type="pres">
      <dgm:prSet presAssocID="{DBCFE499-3038-4343-BD6E-DF7CE463CBD3}" presName="background2" presStyleLbl="node2" presStyleIdx="2" presStyleCnt="6"/>
      <dgm:spPr/>
    </dgm:pt>
    <dgm:pt modelId="{4F9FD32C-270C-4C67-9743-544500E8CA56}" type="pres">
      <dgm:prSet presAssocID="{DBCFE499-3038-4343-BD6E-DF7CE463CBD3}" presName="text2" presStyleLbl="fgAcc2" presStyleIdx="2" presStyleCnt="6">
        <dgm:presLayoutVars>
          <dgm:chPref val="3"/>
        </dgm:presLayoutVars>
      </dgm:prSet>
      <dgm:spPr/>
    </dgm:pt>
    <dgm:pt modelId="{A0DC2EA1-4BED-4EFC-AB89-82BAC814B873}" type="pres">
      <dgm:prSet presAssocID="{DBCFE499-3038-4343-BD6E-DF7CE463CBD3}" presName="hierChild3" presStyleCnt="0"/>
      <dgm:spPr/>
    </dgm:pt>
    <dgm:pt modelId="{C7AEE8FF-948B-44E4-BAF2-DC68A9B29DCC}" type="pres">
      <dgm:prSet presAssocID="{C34647B5-CEC5-404D-A244-4F7068DC6902}" presName="Name17" presStyleLbl="parChTrans1D3" presStyleIdx="2" presStyleCnt="6"/>
      <dgm:spPr/>
    </dgm:pt>
    <dgm:pt modelId="{8A7B7618-9855-4678-BE14-64545C738DF7}" type="pres">
      <dgm:prSet presAssocID="{B616CD38-ED1D-44D5-B8AC-6CC40E285BD0}" presName="hierRoot3" presStyleCnt="0"/>
      <dgm:spPr/>
    </dgm:pt>
    <dgm:pt modelId="{55CE9C19-4DF9-4314-B77C-867A8E7DABA0}" type="pres">
      <dgm:prSet presAssocID="{B616CD38-ED1D-44D5-B8AC-6CC40E285BD0}" presName="composite3" presStyleCnt="0"/>
      <dgm:spPr/>
    </dgm:pt>
    <dgm:pt modelId="{C0125F27-00E2-4011-838D-BABECF2D6188}" type="pres">
      <dgm:prSet presAssocID="{B616CD38-ED1D-44D5-B8AC-6CC40E285BD0}" presName="background3" presStyleLbl="node3" presStyleIdx="2" presStyleCnt="6"/>
      <dgm:spPr/>
    </dgm:pt>
    <dgm:pt modelId="{EE0E861F-5488-468B-AE98-5A4B7F04D8D8}" type="pres">
      <dgm:prSet presAssocID="{B616CD38-ED1D-44D5-B8AC-6CC40E285BD0}" presName="text3" presStyleLbl="fgAcc3" presStyleIdx="2" presStyleCnt="6" custScaleY="267868">
        <dgm:presLayoutVars>
          <dgm:chPref val="3"/>
        </dgm:presLayoutVars>
      </dgm:prSet>
      <dgm:spPr/>
    </dgm:pt>
    <dgm:pt modelId="{339CB88F-FBC8-48E9-8CA4-708AF9AFF243}" type="pres">
      <dgm:prSet presAssocID="{B616CD38-ED1D-44D5-B8AC-6CC40E285BD0}" presName="hierChild4" presStyleCnt="0"/>
      <dgm:spPr/>
    </dgm:pt>
    <dgm:pt modelId="{591DEF25-981A-4AB4-B9EE-5445CCE697C3}" type="pres">
      <dgm:prSet presAssocID="{8F590B6B-8861-44DC-8381-103096E3B0F4}" presName="Name10" presStyleLbl="parChTrans1D2" presStyleIdx="3" presStyleCnt="6"/>
      <dgm:spPr/>
    </dgm:pt>
    <dgm:pt modelId="{6B84B724-ADAC-48D1-9C89-E855F23DCDBF}" type="pres">
      <dgm:prSet presAssocID="{26B48FC3-A529-40C0-B8FB-1D70495763B3}" presName="hierRoot2" presStyleCnt="0"/>
      <dgm:spPr/>
    </dgm:pt>
    <dgm:pt modelId="{CB8180D4-BBC6-41CD-8C52-BBD1BB33DF6F}" type="pres">
      <dgm:prSet presAssocID="{26B48FC3-A529-40C0-B8FB-1D70495763B3}" presName="composite2" presStyleCnt="0"/>
      <dgm:spPr/>
    </dgm:pt>
    <dgm:pt modelId="{E05B5B88-BD44-4B9E-BF02-2AD8324ADB7C}" type="pres">
      <dgm:prSet presAssocID="{26B48FC3-A529-40C0-B8FB-1D70495763B3}" presName="background2" presStyleLbl="node2" presStyleIdx="3" presStyleCnt="6"/>
      <dgm:spPr/>
    </dgm:pt>
    <dgm:pt modelId="{8D2F6F51-DE1B-4AB1-AF3B-78E542BC5B7B}" type="pres">
      <dgm:prSet presAssocID="{26B48FC3-A529-40C0-B8FB-1D70495763B3}" presName="text2" presStyleLbl="fgAcc2" presStyleIdx="3" presStyleCnt="6">
        <dgm:presLayoutVars>
          <dgm:chPref val="3"/>
        </dgm:presLayoutVars>
      </dgm:prSet>
      <dgm:spPr/>
    </dgm:pt>
    <dgm:pt modelId="{BE70C195-A7CC-412A-A93D-F960E720AD6E}" type="pres">
      <dgm:prSet presAssocID="{26B48FC3-A529-40C0-B8FB-1D70495763B3}" presName="hierChild3" presStyleCnt="0"/>
      <dgm:spPr/>
    </dgm:pt>
    <dgm:pt modelId="{4C822ADD-8D1D-4A89-BE7A-5081A09BE86C}" type="pres">
      <dgm:prSet presAssocID="{99C06D99-6D63-4467-AE7E-77A1CD4FE1DD}" presName="Name17" presStyleLbl="parChTrans1D3" presStyleIdx="3" presStyleCnt="6"/>
      <dgm:spPr/>
    </dgm:pt>
    <dgm:pt modelId="{49D9A716-DD74-499F-910D-B030AAAAD962}" type="pres">
      <dgm:prSet presAssocID="{8933F9E6-66C8-499E-BAA6-F2E838EDC97E}" presName="hierRoot3" presStyleCnt="0"/>
      <dgm:spPr/>
    </dgm:pt>
    <dgm:pt modelId="{45EC4C77-1C46-4F31-8CF6-34CE35204CF5}" type="pres">
      <dgm:prSet presAssocID="{8933F9E6-66C8-499E-BAA6-F2E838EDC97E}" presName="composite3" presStyleCnt="0"/>
      <dgm:spPr/>
    </dgm:pt>
    <dgm:pt modelId="{42C2C350-D476-4F65-9A18-7BED753D3753}" type="pres">
      <dgm:prSet presAssocID="{8933F9E6-66C8-499E-BAA6-F2E838EDC97E}" presName="background3" presStyleLbl="node3" presStyleIdx="3" presStyleCnt="6"/>
      <dgm:spPr/>
    </dgm:pt>
    <dgm:pt modelId="{ABFC4223-D787-4AD0-9954-22055AE19AE0}" type="pres">
      <dgm:prSet presAssocID="{8933F9E6-66C8-499E-BAA6-F2E838EDC97E}" presName="text3" presStyleLbl="fgAcc3" presStyleIdx="3" presStyleCnt="6" custScaleY="270270">
        <dgm:presLayoutVars>
          <dgm:chPref val="3"/>
        </dgm:presLayoutVars>
      </dgm:prSet>
      <dgm:spPr/>
    </dgm:pt>
    <dgm:pt modelId="{10837DAC-B9A9-426D-9005-47E84C84BE89}" type="pres">
      <dgm:prSet presAssocID="{8933F9E6-66C8-499E-BAA6-F2E838EDC97E}" presName="hierChild4" presStyleCnt="0"/>
      <dgm:spPr/>
    </dgm:pt>
    <dgm:pt modelId="{60E69794-F8D8-48C2-9E17-73E5FB85F5D4}" type="pres">
      <dgm:prSet presAssocID="{0D558212-4CDB-48B6-B152-FF4C711A45B0}" presName="Name10" presStyleLbl="parChTrans1D2" presStyleIdx="4" presStyleCnt="6"/>
      <dgm:spPr/>
    </dgm:pt>
    <dgm:pt modelId="{AAF063E0-8FBD-4AFB-804B-8C41DFF4AED9}" type="pres">
      <dgm:prSet presAssocID="{E6A85D6A-6F58-4F65-8C1A-C95E69401DA9}" presName="hierRoot2" presStyleCnt="0"/>
      <dgm:spPr/>
    </dgm:pt>
    <dgm:pt modelId="{FEA2D2B2-E2D7-4005-A386-82A72BC235CC}" type="pres">
      <dgm:prSet presAssocID="{E6A85D6A-6F58-4F65-8C1A-C95E69401DA9}" presName="composite2" presStyleCnt="0"/>
      <dgm:spPr/>
    </dgm:pt>
    <dgm:pt modelId="{F42838E0-6C3C-49E7-9E47-DB45D5C3AFE0}" type="pres">
      <dgm:prSet presAssocID="{E6A85D6A-6F58-4F65-8C1A-C95E69401DA9}" presName="background2" presStyleLbl="node2" presStyleIdx="4" presStyleCnt="6"/>
      <dgm:spPr/>
    </dgm:pt>
    <dgm:pt modelId="{CB9B6CD7-EB7D-4901-B877-A648F097A1C7}" type="pres">
      <dgm:prSet presAssocID="{E6A85D6A-6F58-4F65-8C1A-C95E69401DA9}" presName="text2" presStyleLbl="fgAcc2" presStyleIdx="4" presStyleCnt="6">
        <dgm:presLayoutVars>
          <dgm:chPref val="3"/>
        </dgm:presLayoutVars>
      </dgm:prSet>
      <dgm:spPr/>
    </dgm:pt>
    <dgm:pt modelId="{B1B1EC8A-FF02-4A5A-B544-4D12194904AF}" type="pres">
      <dgm:prSet presAssocID="{E6A85D6A-6F58-4F65-8C1A-C95E69401DA9}" presName="hierChild3" presStyleCnt="0"/>
      <dgm:spPr/>
    </dgm:pt>
    <dgm:pt modelId="{5DFE4533-9E71-4480-ABD4-0922E690C238}" type="pres">
      <dgm:prSet presAssocID="{B29A288B-EE0A-4239-B5E1-2AD010CA85BD}" presName="Name17" presStyleLbl="parChTrans1D3" presStyleIdx="4" presStyleCnt="6"/>
      <dgm:spPr/>
    </dgm:pt>
    <dgm:pt modelId="{C8716DB7-5951-475C-85B4-9125FEE19CBC}" type="pres">
      <dgm:prSet presAssocID="{497E507A-E54A-4538-826F-574F423E3A7A}" presName="hierRoot3" presStyleCnt="0"/>
      <dgm:spPr/>
    </dgm:pt>
    <dgm:pt modelId="{EB019426-6267-474E-90B9-2EFCDC1D28CD}" type="pres">
      <dgm:prSet presAssocID="{497E507A-E54A-4538-826F-574F423E3A7A}" presName="composite3" presStyleCnt="0"/>
      <dgm:spPr/>
    </dgm:pt>
    <dgm:pt modelId="{7C1C0E44-264B-472A-BD10-C33A41722E13}" type="pres">
      <dgm:prSet presAssocID="{497E507A-E54A-4538-826F-574F423E3A7A}" presName="background3" presStyleLbl="node3" presStyleIdx="4" presStyleCnt="6"/>
      <dgm:spPr/>
    </dgm:pt>
    <dgm:pt modelId="{4B49B718-7237-4F60-8332-9270CFFC7BDB}" type="pres">
      <dgm:prSet presAssocID="{497E507A-E54A-4538-826F-574F423E3A7A}" presName="text3" presStyleLbl="fgAcc3" presStyleIdx="4" presStyleCnt="6" custScaleY="265466">
        <dgm:presLayoutVars>
          <dgm:chPref val="3"/>
        </dgm:presLayoutVars>
      </dgm:prSet>
      <dgm:spPr/>
    </dgm:pt>
    <dgm:pt modelId="{A8B1C55D-07F7-4C59-9956-6D88C5C05C56}" type="pres">
      <dgm:prSet presAssocID="{497E507A-E54A-4538-826F-574F423E3A7A}" presName="hierChild4" presStyleCnt="0"/>
      <dgm:spPr/>
    </dgm:pt>
    <dgm:pt modelId="{434D8319-CC76-4A70-A290-B47B3E1B0143}" type="pres">
      <dgm:prSet presAssocID="{CA8D45E5-C0C6-427C-9F6B-1C83418C705F}" presName="Name10" presStyleLbl="parChTrans1D2" presStyleIdx="5" presStyleCnt="6"/>
      <dgm:spPr/>
    </dgm:pt>
    <dgm:pt modelId="{349CEF42-90C6-46DB-B7C2-8867BC12DE5D}" type="pres">
      <dgm:prSet presAssocID="{1A461833-80F8-4D71-9379-1F34D4CFC984}" presName="hierRoot2" presStyleCnt="0"/>
      <dgm:spPr/>
    </dgm:pt>
    <dgm:pt modelId="{581A81E5-49AD-4B03-84BB-2B34970DC0FE}" type="pres">
      <dgm:prSet presAssocID="{1A461833-80F8-4D71-9379-1F34D4CFC984}" presName="composite2" presStyleCnt="0"/>
      <dgm:spPr/>
    </dgm:pt>
    <dgm:pt modelId="{3D8DDD99-8979-4C0E-9AF3-722C6631FE53}" type="pres">
      <dgm:prSet presAssocID="{1A461833-80F8-4D71-9379-1F34D4CFC984}" presName="background2" presStyleLbl="node2" presStyleIdx="5" presStyleCnt="6"/>
      <dgm:spPr/>
    </dgm:pt>
    <dgm:pt modelId="{7ECA5A3D-77DF-4138-AF8E-FE43020C0978}" type="pres">
      <dgm:prSet presAssocID="{1A461833-80F8-4D71-9379-1F34D4CFC984}" presName="text2" presStyleLbl="fgAcc2" presStyleIdx="5" presStyleCnt="6" custLinFactNeighborX="-2288" custLinFactNeighborY="2402">
        <dgm:presLayoutVars>
          <dgm:chPref val="3"/>
        </dgm:presLayoutVars>
      </dgm:prSet>
      <dgm:spPr/>
    </dgm:pt>
    <dgm:pt modelId="{20C105A1-B8F8-4ADF-A005-0ABAD7AD2298}" type="pres">
      <dgm:prSet presAssocID="{1A461833-80F8-4D71-9379-1F34D4CFC984}" presName="hierChild3" presStyleCnt="0"/>
      <dgm:spPr/>
    </dgm:pt>
    <dgm:pt modelId="{BAA6837F-1509-4104-8D9F-E95E519131A3}" type="pres">
      <dgm:prSet presAssocID="{BB2D32E9-7F73-4484-BCF9-C4C522744ED7}" presName="Name17" presStyleLbl="parChTrans1D3" presStyleIdx="5" presStyleCnt="6"/>
      <dgm:spPr/>
    </dgm:pt>
    <dgm:pt modelId="{7AA5A13B-78F7-43F7-A7B5-7F310B6158F1}" type="pres">
      <dgm:prSet presAssocID="{7E9DBEA9-ED4B-4E5B-9044-F3B1544EE3C4}" presName="hierRoot3" presStyleCnt="0"/>
      <dgm:spPr/>
    </dgm:pt>
    <dgm:pt modelId="{F74512F2-7917-4313-9476-C249513E0C93}" type="pres">
      <dgm:prSet presAssocID="{7E9DBEA9-ED4B-4E5B-9044-F3B1544EE3C4}" presName="composite3" presStyleCnt="0"/>
      <dgm:spPr/>
    </dgm:pt>
    <dgm:pt modelId="{B9A1F283-CAB0-43A6-B36B-D9B1EBE9C898}" type="pres">
      <dgm:prSet presAssocID="{7E9DBEA9-ED4B-4E5B-9044-F3B1544EE3C4}" presName="background3" presStyleLbl="node3" presStyleIdx="5" presStyleCnt="6"/>
      <dgm:spPr/>
    </dgm:pt>
    <dgm:pt modelId="{EA1137AD-1C3F-4BA2-A663-781FDCA758F3}" type="pres">
      <dgm:prSet presAssocID="{7E9DBEA9-ED4B-4E5B-9044-F3B1544EE3C4}" presName="text3" presStyleLbl="fgAcc3" presStyleIdx="5" presStyleCnt="6" custScaleY="260922" custLinFactNeighborX="-2287">
        <dgm:presLayoutVars>
          <dgm:chPref val="3"/>
        </dgm:presLayoutVars>
      </dgm:prSet>
      <dgm:spPr/>
    </dgm:pt>
    <dgm:pt modelId="{FD5B343F-D7E3-493D-9BF8-A8142B78AB02}" type="pres">
      <dgm:prSet presAssocID="{7E9DBEA9-ED4B-4E5B-9044-F3B1544EE3C4}" presName="hierChild4" presStyleCnt="0"/>
      <dgm:spPr/>
    </dgm:pt>
  </dgm:ptLst>
  <dgm:cxnLst>
    <dgm:cxn modelId="{D88B1211-786F-4428-845F-036B3FF25ADE}" srcId="{F0DCFFCD-A2DC-400C-A08B-314F11631875}" destId="{1A461833-80F8-4D71-9379-1F34D4CFC984}" srcOrd="5" destOrd="0" parTransId="{CA8D45E5-C0C6-427C-9F6B-1C83418C705F}" sibTransId="{8956AAC3-872F-48A5-8CF9-397AFAE81525}"/>
    <dgm:cxn modelId="{CC254B14-F293-4942-990C-A98D23C86E09}" type="presOf" srcId="{F96913E0-5B46-4885-A569-7525CF66B5A8}" destId="{B0DECB6D-D479-4FCB-8ACE-75EF7B6B53EE}" srcOrd="0" destOrd="0" presId="urn:microsoft.com/office/officeart/2005/8/layout/hierarchy1"/>
    <dgm:cxn modelId="{6FA5F026-0148-484F-882F-AD1FB05C30D7}" type="presOf" srcId="{B616CD38-ED1D-44D5-B8AC-6CC40E285BD0}" destId="{EE0E861F-5488-468B-AE98-5A4B7F04D8D8}" srcOrd="0" destOrd="0" presId="urn:microsoft.com/office/officeart/2005/8/layout/hierarchy1"/>
    <dgm:cxn modelId="{78A48F29-BC63-46EA-A577-3334130BA1D2}" type="presOf" srcId="{2DFA3A37-91E8-4378-A19D-55A3A4AF3434}" destId="{B2D70978-2A28-416E-9264-29C3E613FE9D}" srcOrd="0" destOrd="0" presId="urn:microsoft.com/office/officeart/2005/8/layout/hierarchy1"/>
    <dgm:cxn modelId="{7664AC2B-5737-4EB0-941B-A9A810E6922C}" srcId="{F0DCFFCD-A2DC-400C-A08B-314F11631875}" destId="{26B48FC3-A529-40C0-B8FB-1D70495763B3}" srcOrd="3" destOrd="0" parTransId="{8F590B6B-8861-44DC-8381-103096E3B0F4}" sibTransId="{564C8264-5BF5-469E-86D2-DABB20C02ADB}"/>
    <dgm:cxn modelId="{1BC37930-0C43-4277-804C-801BEB1EC395}" type="presOf" srcId="{829FFC70-41F1-4603-872A-A6E672D916FA}" destId="{8459ADCD-5AA4-4384-A437-B3505CDE89C9}" srcOrd="0" destOrd="0" presId="urn:microsoft.com/office/officeart/2005/8/layout/hierarchy1"/>
    <dgm:cxn modelId="{84809F32-4A1B-45EA-9690-9E34557CCAA9}" type="presOf" srcId="{8F590B6B-8861-44DC-8381-103096E3B0F4}" destId="{591DEF25-981A-4AB4-B9EE-5445CCE697C3}" srcOrd="0" destOrd="0" presId="urn:microsoft.com/office/officeart/2005/8/layout/hierarchy1"/>
    <dgm:cxn modelId="{BEA3D537-5E00-4815-9A8A-DB438AB66093}" type="presOf" srcId="{497E507A-E54A-4538-826F-574F423E3A7A}" destId="{4B49B718-7237-4F60-8332-9270CFFC7BDB}" srcOrd="0" destOrd="0" presId="urn:microsoft.com/office/officeart/2005/8/layout/hierarchy1"/>
    <dgm:cxn modelId="{5179843D-A450-4CE9-AFB5-0F15CC4D90B2}" srcId="{907BF1FA-DB38-483C-AF0D-39318AA91A8F}" destId="{F0DCFFCD-A2DC-400C-A08B-314F11631875}" srcOrd="0" destOrd="0" parTransId="{A99A569B-18A6-48B1-BFA2-04CBA8D35866}" sibTransId="{0658C4B1-43DA-47D6-A2B6-DB73BEDF5DBA}"/>
    <dgm:cxn modelId="{4C67C33E-1543-426A-B742-30BA760ABA2F}" type="presOf" srcId="{BB2D32E9-7F73-4484-BCF9-C4C522744ED7}" destId="{BAA6837F-1509-4104-8D9F-E95E519131A3}" srcOrd="0" destOrd="0" presId="urn:microsoft.com/office/officeart/2005/8/layout/hierarchy1"/>
    <dgm:cxn modelId="{C2CAB55B-72B3-40BE-9E20-DC3343CBB326}" type="presOf" srcId="{A8E1F6A7-0ED8-414F-A055-2945F0077591}" destId="{9B9F0049-01ED-4BBE-A0D1-BA714AA401F2}" srcOrd="0" destOrd="0" presId="urn:microsoft.com/office/officeart/2005/8/layout/hierarchy1"/>
    <dgm:cxn modelId="{1012DA48-2122-48B5-BA4D-3238ACBB7041}" srcId="{2DFA3A37-91E8-4378-A19D-55A3A4AF3434}" destId="{829FFC70-41F1-4603-872A-A6E672D916FA}" srcOrd="0" destOrd="0" parTransId="{A7C6FED8-B6D3-42A0-83FB-5D97D02EA07D}" sibTransId="{0B1A560F-DBE8-4879-B646-937162575980}"/>
    <dgm:cxn modelId="{A8A8186A-4839-4A9A-A030-AFFF92B7EF73}" type="presOf" srcId="{B29A288B-EE0A-4239-B5E1-2AD010CA85BD}" destId="{5DFE4533-9E71-4480-ABD4-0922E690C238}" srcOrd="0" destOrd="0" presId="urn:microsoft.com/office/officeart/2005/8/layout/hierarchy1"/>
    <dgm:cxn modelId="{9C014F6A-D5CD-4BFC-A397-3C91FEDA844D}" srcId="{F0DCFFCD-A2DC-400C-A08B-314F11631875}" destId="{A77186ED-FE09-4A9A-BDCB-E515CA56AE4E}" srcOrd="1" destOrd="0" parTransId="{F96913E0-5B46-4885-A569-7525CF66B5A8}" sibTransId="{689BDEC6-82B4-4CB1-84CA-C46EF4C35722}"/>
    <dgm:cxn modelId="{F00DD36A-1824-4774-A6B9-2418A3429626}" srcId="{1A461833-80F8-4D71-9379-1F34D4CFC984}" destId="{7E9DBEA9-ED4B-4E5B-9044-F3B1544EE3C4}" srcOrd="0" destOrd="0" parTransId="{BB2D32E9-7F73-4484-BCF9-C4C522744ED7}" sibTransId="{F70A473E-BF7A-4FB4-ACD0-47C6CB4F9F92}"/>
    <dgm:cxn modelId="{13584B6D-5AA2-436A-84EE-38C2BB2AFE21}" type="presOf" srcId="{F0DCFFCD-A2DC-400C-A08B-314F11631875}" destId="{3A01512C-9206-441B-8479-0902362CB04D}" srcOrd="0" destOrd="0" presId="urn:microsoft.com/office/officeart/2005/8/layout/hierarchy1"/>
    <dgm:cxn modelId="{92FB8B6E-A7A7-4DC8-B045-46F18A200953}" type="presOf" srcId="{0D558212-4CDB-48B6-B152-FF4C711A45B0}" destId="{60E69794-F8D8-48C2-9E17-73E5FB85F5D4}" srcOrd="0" destOrd="0" presId="urn:microsoft.com/office/officeart/2005/8/layout/hierarchy1"/>
    <dgm:cxn modelId="{3154387A-3B95-454A-AC9E-012E4DA073B9}" type="presOf" srcId="{0F1B3D1A-408B-40CF-AEEF-B570461ED3BA}" destId="{1B88140E-2B26-435C-931B-23CBEE7BF8E0}" srcOrd="0" destOrd="0" presId="urn:microsoft.com/office/officeart/2005/8/layout/hierarchy1"/>
    <dgm:cxn modelId="{9561A55A-BFF8-4717-A8C2-1CEA47F30509}" type="presOf" srcId="{E6A85D6A-6F58-4F65-8C1A-C95E69401DA9}" destId="{CB9B6CD7-EB7D-4901-B877-A648F097A1C7}" srcOrd="0" destOrd="0" presId="urn:microsoft.com/office/officeart/2005/8/layout/hierarchy1"/>
    <dgm:cxn modelId="{1E9C967D-42D1-41A4-9B1F-EBF8E979168D}" type="presOf" srcId="{99C06D99-6D63-4467-AE7E-77A1CD4FE1DD}" destId="{4C822ADD-8D1D-4A89-BE7A-5081A09BE86C}" srcOrd="0" destOrd="0" presId="urn:microsoft.com/office/officeart/2005/8/layout/hierarchy1"/>
    <dgm:cxn modelId="{D01D5584-6086-4300-BB5F-81129E90359B}" srcId="{26B48FC3-A529-40C0-B8FB-1D70495763B3}" destId="{8933F9E6-66C8-499E-BAA6-F2E838EDC97E}" srcOrd="0" destOrd="0" parTransId="{99C06D99-6D63-4467-AE7E-77A1CD4FE1DD}" sibTransId="{70C54738-9C24-4E39-9A65-95A4370135E7}"/>
    <dgm:cxn modelId="{82368395-5A69-42B4-A9EB-C47E7038AD62}" type="presOf" srcId="{A330D73E-62DC-4891-B96E-E321A771332B}" destId="{E77A391E-AE98-440E-AEC0-E7F83F25533A}" srcOrd="0" destOrd="0" presId="urn:microsoft.com/office/officeart/2005/8/layout/hierarchy1"/>
    <dgm:cxn modelId="{9ECD2798-6E72-47EA-9781-B407A274A9EA}" srcId="{F0DCFFCD-A2DC-400C-A08B-314F11631875}" destId="{DBCFE499-3038-4343-BD6E-DF7CE463CBD3}" srcOrd="2" destOrd="0" parTransId="{A330D73E-62DC-4891-B96E-E321A771332B}" sibTransId="{4D91F638-1282-42A5-9F0F-130F3C2761F4}"/>
    <dgm:cxn modelId="{6329A69D-5808-4A26-8343-D69CF78A1729}" type="presOf" srcId="{363F4304-587E-4D3F-92C7-2DFC26FFC452}" destId="{9AE192E7-915B-4BB2-86FE-AFC74FD5950F}" srcOrd="0" destOrd="0" presId="urn:microsoft.com/office/officeart/2005/8/layout/hierarchy1"/>
    <dgm:cxn modelId="{F85633A0-EC9A-4A54-B31F-CFFE8A778360}" type="presOf" srcId="{DBCFE499-3038-4343-BD6E-DF7CE463CBD3}" destId="{4F9FD32C-270C-4C67-9743-544500E8CA56}" srcOrd="0" destOrd="0" presId="urn:microsoft.com/office/officeart/2005/8/layout/hierarchy1"/>
    <dgm:cxn modelId="{5A97DBA2-D205-4275-BE99-CCC4CD23012B}" type="presOf" srcId="{1A461833-80F8-4D71-9379-1F34D4CFC984}" destId="{7ECA5A3D-77DF-4138-AF8E-FE43020C0978}" srcOrd="0" destOrd="0" presId="urn:microsoft.com/office/officeart/2005/8/layout/hierarchy1"/>
    <dgm:cxn modelId="{794722A8-0EB4-4982-9912-386920CEB03F}" type="presOf" srcId="{C34647B5-CEC5-404D-A244-4F7068DC6902}" destId="{C7AEE8FF-948B-44E4-BAF2-DC68A9B29DCC}" srcOrd="0" destOrd="0" presId="urn:microsoft.com/office/officeart/2005/8/layout/hierarchy1"/>
    <dgm:cxn modelId="{53BE04B3-412D-4F31-9EC4-E44D5740B01E}" srcId="{A77186ED-FE09-4A9A-BDCB-E515CA56AE4E}" destId="{A8E1F6A7-0ED8-414F-A055-2945F0077591}" srcOrd="0" destOrd="0" parTransId="{363F4304-587E-4D3F-92C7-2DFC26FFC452}" sibTransId="{9F492E5E-5E41-495A-BF13-816B2FD85F46}"/>
    <dgm:cxn modelId="{3D8AB0BF-665A-4841-B5F1-F0AA5E9AF377}" srcId="{F0DCFFCD-A2DC-400C-A08B-314F11631875}" destId="{2DFA3A37-91E8-4378-A19D-55A3A4AF3434}" srcOrd="0" destOrd="0" parTransId="{0F1B3D1A-408B-40CF-AEEF-B570461ED3BA}" sibTransId="{B93E9302-E66C-4064-97FB-AE4831F848D7}"/>
    <dgm:cxn modelId="{5A81F4C4-08E4-486B-815A-5E8E728F53BE}" type="presOf" srcId="{CA8D45E5-C0C6-427C-9F6B-1C83418C705F}" destId="{434D8319-CC76-4A70-A290-B47B3E1B0143}" srcOrd="0" destOrd="0" presId="urn:microsoft.com/office/officeart/2005/8/layout/hierarchy1"/>
    <dgm:cxn modelId="{D2C900C6-187B-4B3F-AEAE-F6BAF14A31D8}" type="presOf" srcId="{26B48FC3-A529-40C0-B8FB-1D70495763B3}" destId="{8D2F6F51-DE1B-4AB1-AF3B-78E542BC5B7B}" srcOrd="0" destOrd="0" presId="urn:microsoft.com/office/officeart/2005/8/layout/hierarchy1"/>
    <dgm:cxn modelId="{509710C8-9F3C-465C-B96E-7B8C57834EE3}" srcId="{F0DCFFCD-A2DC-400C-A08B-314F11631875}" destId="{E6A85D6A-6F58-4F65-8C1A-C95E69401DA9}" srcOrd="4" destOrd="0" parTransId="{0D558212-4CDB-48B6-B152-FF4C711A45B0}" sibTransId="{4C207620-1CE4-470D-BE39-32F496890970}"/>
    <dgm:cxn modelId="{93CB35C9-3978-4BBD-BDAD-C3EBC5B1F48B}" type="presOf" srcId="{8933F9E6-66C8-499E-BAA6-F2E838EDC97E}" destId="{ABFC4223-D787-4AD0-9954-22055AE19AE0}" srcOrd="0" destOrd="0" presId="urn:microsoft.com/office/officeart/2005/8/layout/hierarchy1"/>
    <dgm:cxn modelId="{6B7633CC-4FB3-4CE0-974A-C2031EDE32E0}" type="presOf" srcId="{7E9DBEA9-ED4B-4E5B-9044-F3B1544EE3C4}" destId="{EA1137AD-1C3F-4BA2-A663-781FDCA758F3}" srcOrd="0" destOrd="0" presId="urn:microsoft.com/office/officeart/2005/8/layout/hierarchy1"/>
    <dgm:cxn modelId="{84693AD3-F2D0-4AC4-8FE1-517B70E12FEE}" type="presOf" srcId="{A7C6FED8-B6D3-42A0-83FB-5D97D02EA07D}" destId="{8366FE94-4A18-4361-9D46-CFD6B9312E18}" srcOrd="0" destOrd="0" presId="urn:microsoft.com/office/officeart/2005/8/layout/hierarchy1"/>
    <dgm:cxn modelId="{039BDDD9-CC71-4F66-8306-948F8EE671C1}" type="presOf" srcId="{A77186ED-FE09-4A9A-BDCB-E515CA56AE4E}" destId="{B003BD21-5BF6-4604-AA8F-82731CA41967}" srcOrd="0" destOrd="0" presId="urn:microsoft.com/office/officeart/2005/8/layout/hierarchy1"/>
    <dgm:cxn modelId="{AC16DAE0-BA09-484C-B4A8-FA8217759F4E}" srcId="{E6A85D6A-6F58-4F65-8C1A-C95E69401DA9}" destId="{497E507A-E54A-4538-826F-574F423E3A7A}" srcOrd="0" destOrd="0" parTransId="{B29A288B-EE0A-4239-B5E1-2AD010CA85BD}" sibTransId="{5E5228B3-F793-4844-A8B0-F2AE139125AC}"/>
    <dgm:cxn modelId="{E1FACBE5-1DE0-4D06-A620-A1F4CA5DF131}" srcId="{DBCFE499-3038-4343-BD6E-DF7CE463CBD3}" destId="{B616CD38-ED1D-44D5-B8AC-6CC40E285BD0}" srcOrd="0" destOrd="0" parTransId="{C34647B5-CEC5-404D-A244-4F7068DC6902}" sibTransId="{EF93210E-D8B6-4154-A81A-7EC1A503DE90}"/>
    <dgm:cxn modelId="{57287AFC-40EC-46C3-8223-C89BCEF0AFD9}" type="presOf" srcId="{907BF1FA-DB38-483C-AF0D-39318AA91A8F}" destId="{1A691FAE-E1DA-42CE-B540-7E9AF584550D}" srcOrd="0" destOrd="0" presId="urn:microsoft.com/office/officeart/2005/8/layout/hierarchy1"/>
    <dgm:cxn modelId="{7ABCD711-4825-4D76-BE71-4D69387E8BC1}" type="presParOf" srcId="{1A691FAE-E1DA-42CE-B540-7E9AF584550D}" destId="{B2BA526F-2A36-48D4-92A0-CF5EC12CEE3A}" srcOrd="0" destOrd="0" presId="urn:microsoft.com/office/officeart/2005/8/layout/hierarchy1"/>
    <dgm:cxn modelId="{718CFD31-3BD6-4F16-83E7-DF3603FE94C0}" type="presParOf" srcId="{B2BA526F-2A36-48D4-92A0-CF5EC12CEE3A}" destId="{9A30A274-1DA2-45EE-88BE-899AE02CBB25}" srcOrd="0" destOrd="0" presId="urn:microsoft.com/office/officeart/2005/8/layout/hierarchy1"/>
    <dgm:cxn modelId="{076AE2F0-75BF-4B43-8170-858926D3048D}" type="presParOf" srcId="{9A30A274-1DA2-45EE-88BE-899AE02CBB25}" destId="{451E7810-E8B6-4996-A6C7-01188B3B0E27}" srcOrd="0" destOrd="0" presId="urn:microsoft.com/office/officeart/2005/8/layout/hierarchy1"/>
    <dgm:cxn modelId="{3AD4D28C-B056-4551-B78E-4728A6B86206}" type="presParOf" srcId="{9A30A274-1DA2-45EE-88BE-899AE02CBB25}" destId="{3A01512C-9206-441B-8479-0902362CB04D}" srcOrd="1" destOrd="0" presId="urn:microsoft.com/office/officeart/2005/8/layout/hierarchy1"/>
    <dgm:cxn modelId="{1C55CC73-D9D9-478C-AB4E-2AB70BC7B0D8}" type="presParOf" srcId="{B2BA526F-2A36-48D4-92A0-CF5EC12CEE3A}" destId="{7715002C-8FEC-4A76-B029-8257FEE412D2}" srcOrd="1" destOrd="0" presId="urn:microsoft.com/office/officeart/2005/8/layout/hierarchy1"/>
    <dgm:cxn modelId="{A9B53E2C-DF5A-4EB0-ACF6-4D0E6F32FFFE}" type="presParOf" srcId="{7715002C-8FEC-4A76-B029-8257FEE412D2}" destId="{1B88140E-2B26-435C-931B-23CBEE7BF8E0}" srcOrd="0" destOrd="0" presId="urn:microsoft.com/office/officeart/2005/8/layout/hierarchy1"/>
    <dgm:cxn modelId="{4AAFDEC1-1A17-40FA-93DB-6981496A55F9}" type="presParOf" srcId="{7715002C-8FEC-4A76-B029-8257FEE412D2}" destId="{7AD43615-8621-4842-BDCA-08F9EC20DAF0}" srcOrd="1" destOrd="0" presId="urn:microsoft.com/office/officeart/2005/8/layout/hierarchy1"/>
    <dgm:cxn modelId="{9B874885-2083-403B-9C4E-D540FB6E157E}" type="presParOf" srcId="{7AD43615-8621-4842-BDCA-08F9EC20DAF0}" destId="{B380B47A-EB53-47C7-BB52-2A6BA1FFE7D0}" srcOrd="0" destOrd="0" presId="urn:microsoft.com/office/officeart/2005/8/layout/hierarchy1"/>
    <dgm:cxn modelId="{21138F7E-1B06-4BF2-A243-D50D400C2643}" type="presParOf" srcId="{B380B47A-EB53-47C7-BB52-2A6BA1FFE7D0}" destId="{E72AD02E-7575-41A5-95C7-25C5FDB5E020}" srcOrd="0" destOrd="0" presId="urn:microsoft.com/office/officeart/2005/8/layout/hierarchy1"/>
    <dgm:cxn modelId="{893B6933-4F55-48C2-9869-585570B7E960}" type="presParOf" srcId="{B380B47A-EB53-47C7-BB52-2A6BA1FFE7D0}" destId="{B2D70978-2A28-416E-9264-29C3E613FE9D}" srcOrd="1" destOrd="0" presId="urn:microsoft.com/office/officeart/2005/8/layout/hierarchy1"/>
    <dgm:cxn modelId="{AE494B3F-6EE6-46CC-A392-457E0691365D}" type="presParOf" srcId="{7AD43615-8621-4842-BDCA-08F9EC20DAF0}" destId="{EBD71B95-4559-4A81-B830-EC194FDDF332}" srcOrd="1" destOrd="0" presId="urn:microsoft.com/office/officeart/2005/8/layout/hierarchy1"/>
    <dgm:cxn modelId="{FB1AE4D9-741F-40A5-87F2-19BE50F5B0E1}" type="presParOf" srcId="{EBD71B95-4559-4A81-B830-EC194FDDF332}" destId="{8366FE94-4A18-4361-9D46-CFD6B9312E18}" srcOrd="0" destOrd="0" presId="urn:microsoft.com/office/officeart/2005/8/layout/hierarchy1"/>
    <dgm:cxn modelId="{96622888-4203-41C8-9CC7-3E1624455CAE}" type="presParOf" srcId="{EBD71B95-4559-4A81-B830-EC194FDDF332}" destId="{BA615762-23F5-40BC-AF89-3BAE1C738C27}" srcOrd="1" destOrd="0" presId="urn:microsoft.com/office/officeart/2005/8/layout/hierarchy1"/>
    <dgm:cxn modelId="{D6937115-035B-4410-8A60-5055E613DC77}" type="presParOf" srcId="{BA615762-23F5-40BC-AF89-3BAE1C738C27}" destId="{9136300C-B03A-435C-818E-305FF14F7781}" srcOrd="0" destOrd="0" presId="urn:microsoft.com/office/officeart/2005/8/layout/hierarchy1"/>
    <dgm:cxn modelId="{6C32A61D-51B7-4469-B47B-5E2E0A3290A6}" type="presParOf" srcId="{9136300C-B03A-435C-818E-305FF14F7781}" destId="{0BC6DA91-A9BE-49DD-A3B6-4B2B91B9A9FD}" srcOrd="0" destOrd="0" presId="urn:microsoft.com/office/officeart/2005/8/layout/hierarchy1"/>
    <dgm:cxn modelId="{FDDFEF6D-3C89-42CF-88E9-9B698365326F}" type="presParOf" srcId="{9136300C-B03A-435C-818E-305FF14F7781}" destId="{8459ADCD-5AA4-4384-A437-B3505CDE89C9}" srcOrd="1" destOrd="0" presId="urn:microsoft.com/office/officeart/2005/8/layout/hierarchy1"/>
    <dgm:cxn modelId="{46C1F2FB-BFD2-46FE-B9FF-4BEF53368281}" type="presParOf" srcId="{BA615762-23F5-40BC-AF89-3BAE1C738C27}" destId="{7CE9D9D3-7C55-453D-8BCE-5EF2556CF15C}" srcOrd="1" destOrd="0" presId="urn:microsoft.com/office/officeart/2005/8/layout/hierarchy1"/>
    <dgm:cxn modelId="{882D9135-1F85-4F81-9CC4-B0915AD97E15}" type="presParOf" srcId="{7715002C-8FEC-4A76-B029-8257FEE412D2}" destId="{B0DECB6D-D479-4FCB-8ACE-75EF7B6B53EE}" srcOrd="2" destOrd="0" presId="urn:microsoft.com/office/officeart/2005/8/layout/hierarchy1"/>
    <dgm:cxn modelId="{77F1C77C-8534-4CA0-802F-09BF3F8D67EE}" type="presParOf" srcId="{7715002C-8FEC-4A76-B029-8257FEE412D2}" destId="{B3F26D85-8E6E-4FC3-B139-807609918042}" srcOrd="3" destOrd="0" presId="urn:microsoft.com/office/officeart/2005/8/layout/hierarchy1"/>
    <dgm:cxn modelId="{4AC7F642-51C5-4C16-80A4-C767EA97FAC3}" type="presParOf" srcId="{B3F26D85-8E6E-4FC3-B139-807609918042}" destId="{E432738A-09FF-4D73-814C-72ED340223CE}" srcOrd="0" destOrd="0" presId="urn:microsoft.com/office/officeart/2005/8/layout/hierarchy1"/>
    <dgm:cxn modelId="{D2237724-43A0-45F5-A9DF-FBD6921C93C7}" type="presParOf" srcId="{E432738A-09FF-4D73-814C-72ED340223CE}" destId="{4A9CBA96-DAEA-4674-8A75-22BE83116F41}" srcOrd="0" destOrd="0" presId="urn:microsoft.com/office/officeart/2005/8/layout/hierarchy1"/>
    <dgm:cxn modelId="{603E089F-4403-4225-92E1-00BCB72C98B3}" type="presParOf" srcId="{E432738A-09FF-4D73-814C-72ED340223CE}" destId="{B003BD21-5BF6-4604-AA8F-82731CA41967}" srcOrd="1" destOrd="0" presId="urn:microsoft.com/office/officeart/2005/8/layout/hierarchy1"/>
    <dgm:cxn modelId="{4E422D2B-CEA5-454E-BA71-EBA79333515E}" type="presParOf" srcId="{B3F26D85-8E6E-4FC3-B139-807609918042}" destId="{20DDD568-25D5-47C3-8338-1F8D07A7E2B5}" srcOrd="1" destOrd="0" presId="urn:microsoft.com/office/officeart/2005/8/layout/hierarchy1"/>
    <dgm:cxn modelId="{9BF7B7AB-189F-4940-8897-D8FE1BC69773}" type="presParOf" srcId="{20DDD568-25D5-47C3-8338-1F8D07A7E2B5}" destId="{9AE192E7-915B-4BB2-86FE-AFC74FD5950F}" srcOrd="0" destOrd="0" presId="urn:microsoft.com/office/officeart/2005/8/layout/hierarchy1"/>
    <dgm:cxn modelId="{F8E3CF68-BEDC-4F64-B62A-849C68F1844E}" type="presParOf" srcId="{20DDD568-25D5-47C3-8338-1F8D07A7E2B5}" destId="{68EAC25A-3B02-41C5-95CB-9C05EC102AF2}" srcOrd="1" destOrd="0" presId="urn:microsoft.com/office/officeart/2005/8/layout/hierarchy1"/>
    <dgm:cxn modelId="{A38D5C64-4EF2-4B29-A295-4902568F258F}" type="presParOf" srcId="{68EAC25A-3B02-41C5-95CB-9C05EC102AF2}" destId="{FCA06750-EE15-437A-A987-55FD1D043F13}" srcOrd="0" destOrd="0" presId="urn:microsoft.com/office/officeart/2005/8/layout/hierarchy1"/>
    <dgm:cxn modelId="{73FABB2C-6897-49DA-9A9F-04B311670D4C}" type="presParOf" srcId="{FCA06750-EE15-437A-A987-55FD1D043F13}" destId="{B3535999-3D20-42D0-9FB2-0A2DA53D0DAE}" srcOrd="0" destOrd="0" presId="urn:microsoft.com/office/officeart/2005/8/layout/hierarchy1"/>
    <dgm:cxn modelId="{3FCFD4C3-4C7E-49C6-B572-6523C26C2133}" type="presParOf" srcId="{FCA06750-EE15-437A-A987-55FD1D043F13}" destId="{9B9F0049-01ED-4BBE-A0D1-BA714AA401F2}" srcOrd="1" destOrd="0" presId="urn:microsoft.com/office/officeart/2005/8/layout/hierarchy1"/>
    <dgm:cxn modelId="{4CAA0C5D-C1E2-4F2B-9B30-0A5D0B4256C4}" type="presParOf" srcId="{68EAC25A-3B02-41C5-95CB-9C05EC102AF2}" destId="{9FC0F358-553F-41FD-AE12-EEBE9CF2C856}" srcOrd="1" destOrd="0" presId="urn:microsoft.com/office/officeart/2005/8/layout/hierarchy1"/>
    <dgm:cxn modelId="{93656FCE-97CB-4129-8C73-ECD04F440B40}" type="presParOf" srcId="{7715002C-8FEC-4A76-B029-8257FEE412D2}" destId="{E77A391E-AE98-440E-AEC0-E7F83F25533A}" srcOrd="4" destOrd="0" presId="urn:microsoft.com/office/officeart/2005/8/layout/hierarchy1"/>
    <dgm:cxn modelId="{74FD109A-98FD-4DF9-BFC8-D80D3A482399}" type="presParOf" srcId="{7715002C-8FEC-4A76-B029-8257FEE412D2}" destId="{47F9BE05-6035-449B-9294-C011D3CE47B1}" srcOrd="5" destOrd="0" presId="urn:microsoft.com/office/officeart/2005/8/layout/hierarchy1"/>
    <dgm:cxn modelId="{9CB676BE-A37F-4957-9A45-660BC712D37F}" type="presParOf" srcId="{47F9BE05-6035-449B-9294-C011D3CE47B1}" destId="{EF23FB40-36AC-47CF-AA5B-9933277967BB}" srcOrd="0" destOrd="0" presId="urn:microsoft.com/office/officeart/2005/8/layout/hierarchy1"/>
    <dgm:cxn modelId="{142D39B5-CE97-4A6A-8B43-09E65CE195FB}" type="presParOf" srcId="{EF23FB40-36AC-47CF-AA5B-9933277967BB}" destId="{2647C1E7-6591-4FF7-BD5A-B0B75AB4E896}" srcOrd="0" destOrd="0" presId="urn:microsoft.com/office/officeart/2005/8/layout/hierarchy1"/>
    <dgm:cxn modelId="{B5AE424A-AD27-4640-B92B-05CF59CB7A2F}" type="presParOf" srcId="{EF23FB40-36AC-47CF-AA5B-9933277967BB}" destId="{4F9FD32C-270C-4C67-9743-544500E8CA56}" srcOrd="1" destOrd="0" presId="urn:microsoft.com/office/officeart/2005/8/layout/hierarchy1"/>
    <dgm:cxn modelId="{7106F88C-5A38-4842-A0F9-C3C7EC20AF2A}" type="presParOf" srcId="{47F9BE05-6035-449B-9294-C011D3CE47B1}" destId="{A0DC2EA1-4BED-4EFC-AB89-82BAC814B873}" srcOrd="1" destOrd="0" presId="urn:microsoft.com/office/officeart/2005/8/layout/hierarchy1"/>
    <dgm:cxn modelId="{6CF33015-DEAA-43C8-8D2D-D9E98C4B55A1}" type="presParOf" srcId="{A0DC2EA1-4BED-4EFC-AB89-82BAC814B873}" destId="{C7AEE8FF-948B-44E4-BAF2-DC68A9B29DCC}" srcOrd="0" destOrd="0" presId="urn:microsoft.com/office/officeart/2005/8/layout/hierarchy1"/>
    <dgm:cxn modelId="{912E91AC-38A4-44C6-ADE5-868277A2AE7A}" type="presParOf" srcId="{A0DC2EA1-4BED-4EFC-AB89-82BAC814B873}" destId="{8A7B7618-9855-4678-BE14-64545C738DF7}" srcOrd="1" destOrd="0" presId="urn:microsoft.com/office/officeart/2005/8/layout/hierarchy1"/>
    <dgm:cxn modelId="{87F6171C-12D8-4645-882B-1308A5BE5666}" type="presParOf" srcId="{8A7B7618-9855-4678-BE14-64545C738DF7}" destId="{55CE9C19-4DF9-4314-B77C-867A8E7DABA0}" srcOrd="0" destOrd="0" presId="urn:microsoft.com/office/officeart/2005/8/layout/hierarchy1"/>
    <dgm:cxn modelId="{76698EA9-837D-4C39-B0D9-AB1247AD1A7E}" type="presParOf" srcId="{55CE9C19-4DF9-4314-B77C-867A8E7DABA0}" destId="{C0125F27-00E2-4011-838D-BABECF2D6188}" srcOrd="0" destOrd="0" presId="urn:microsoft.com/office/officeart/2005/8/layout/hierarchy1"/>
    <dgm:cxn modelId="{9C40043F-9A22-476F-9D4C-932F07B06E6A}" type="presParOf" srcId="{55CE9C19-4DF9-4314-B77C-867A8E7DABA0}" destId="{EE0E861F-5488-468B-AE98-5A4B7F04D8D8}" srcOrd="1" destOrd="0" presId="urn:microsoft.com/office/officeart/2005/8/layout/hierarchy1"/>
    <dgm:cxn modelId="{0273D92D-1E98-43F9-A088-16179650712F}" type="presParOf" srcId="{8A7B7618-9855-4678-BE14-64545C738DF7}" destId="{339CB88F-FBC8-48E9-8CA4-708AF9AFF243}" srcOrd="1" destOrd="0" presId="urn:microsoft.com/office/officeart/2005/8/layout/hierarchy1"/>
    <dgm:cxn modelId="{0042B704-DC51-4FBB-B168-D92070F01A11}" type="presParOf" srcId="{7715002C-8FEC-4A76-B029-8257FEE412D2}" destId="{591DEF25-981A-4AB4-B9EE-5445CCE697C3}" srcOrd="6" destOrd="0" presId="urn:microsoft.com/office/officeart/2005/8/layout/hierarchy1"/>
    <dgm:cxn modelId="{B2715B6E-00F6-41B3-86D0-F1F318213BD9}" type="presParOf" srcId="{7715002C-8FEC-4A76-B029-8257FEE412D2}" destId="{6B84B724-ADAC-48D1-9C89-E855F23DCDBF}" srcOrd="7" destOrd="0" presId="urn:microsoft.com/office/officeart/2005/8/layout/hierarchy1"/>
    <dgm:cxn modelId="{B0DC5A99-7E99-44D6-90CD-C60521B3FD69}" type="presParOf" srcId="{6B84B724-ADAC-48D1-9C89-E855F23DCDBF}" destId="{CB8180D4-BBC6-41CD-8C52-BBD1BB33DF6F}" srcOrd="0" destOrd="0" presId="urn:microsoft.com/office/officeart/2005/8/layout/hierarchy1"/>
    <dgm:cxn modelId="{DDB2635D-8997-4066-A137-10B56907A149}" type="presParOf" srcId="{CB8180D4-BBC6-41CD-8C52-BBD1BB33DF6F}" destId="{E05B5B88-BD44-4B9E-BF02-2AD8324ADB7C}" srcOrd="0" destOrd="0" presId="urn:microsoft.com/office/officeart/2005/8/layout/hierarchy1"/>
    <dgm:cxn modelId="{5CE82711-9607-455B-AAA4-07AF326A9E2D}" type="presParOf" srcId="{CB8180D4-BBC6-41CD-8C52-BBD1BB33DF6F}" destId="{8D2F6F51-DE1B-4AB1-AF3B-78E542BC5B7B}" srcOrd="1" destOrd="0" presId="urn:microsoft.com/office/officeart/2005/8/layout/hierarchy1"/>
    <dgm:cxn modelId="{ED33FA5A-1791-4B35-B102-7CF2B7B75B22}" type="presParOf" srcId="{6B84B724-ADAC-48D1-9C89-E855F23DCDBF}" destId="{BE70C195-A7CC-412A-A93D-F960E720AD6E}" srcOrd="1" destOrd="0" presId="urn:microsoft.com/office/officeart/2005/8/layout/hierarchy1"/>
    <dgm:cxn modelId="{A24664CA-C59F-4F36-85E9-2D9D1FCCB1DF}" type="presParOf" srcId="{BE70C195-A7CC-412A-A93D-F960E720AD6E}" destId="{4C822ADD-8D1D-4A89-BE7A-5081A09BE86C}" srcOrd="0" destOrd="0" presId="urn:microsoft.com/office/officeart/2005/8/layout/hierarchy1"/>
    <dgm:cxn modelId="{2EAB1724-DDCD-453F-96A0-31AE839A4257}" type="presParOf" srcId="{BE70C195-A7CC-412A-A93D-F960E720AD6E}" destId="{49D9A716-DD74-499F-910D-B030AAAAD962}" srcOrd="1" destOrd="0" presId="urn:microsoft.com/office/officeart/2005/8/layout/hierarchy1"/>
    <dgm:cxn modelId="{E6AC9D71-75B1-42E6-8643-B7A361507DAD}" type="presParOf" srcId="{49D9A716-DD74-499F-910D-B030AAAAD962}" destId="{45EC4C77-1C46-4F31-8CF6-34CE35204CF5}" srcOrd="0" destOrd="0" presId="urn:microsoft.com/office/officeart/2005/8/layout/hierarchy1"/>
    <dgm:cxn modelId="{0DA493DF-0DE0-4BF8-98E7-77C2C8F6B1D6}" type="presParOf" srcId="{45EC4C77-1C46-4F31-8CF6-34CE35204CF5}" destId="{42C2C350-D476-4F65-9A18-7BED753D3753}" srcOrd="0" destOrd="0" presId="urn:microsoft.com/office/officeart/2005/8/layout/hierarchy1"/>
    <dgm:cxn modelId="{89AE4FA0-163F-4806-9C24-1B6D54CE0174}" type="presParOf" srcId="{45EC4C77-1C46-4F31-8CF6-34CE35204CF5}" destId="{ABFC4223-D787-4AD0-9954-22055AE19AE0}" srcOrd="1" destOrd="0" presId="urn:microsoft.com/office/officeart/2005/8/layout/hierarchy1"/>
    <dgm:cxn modelId="{7BD4B103-98D8-441B-976F-0526AAF5B4FB}" type="presParOf" srcId="{49D9A716-DD74-499F-910D-B030AAAAD962}" destId="{10837DAC-B9A9-426D-9005-47E84C84BE89}" srcOrd="1" destOrd="0" presId="urn:microsoft.com/office/officeart/2005/8/layout/hierarchy1"/>
    <dgm:cxn modelId="{B435C67D-A2A8-4999-B5A2-0F3305EE3DE6}" type="presParOf" srcId="{7715002C-8FEC-4A76-B029-8257FEE412D2}" destId="{60E69794-F8D8-48C2-9E17-73E5FB85F5D4}" srcOrd="8" destOrd="0" presId="urn:microsoft.com/office/officeart/2005/8/layout/hierarchy1"/>
    <dgm:cxn modelId="{A5AA4FAA-8AC8-4211-B716-C0A9C6F5657C}" type="presParOf" srcId="{7715002C-8FEC-4A76-B029-8257FEE412D2}" destId="{AAF063E0-8FBD-4AFB-804B-8C41DFF4AED9}" srcOrd="9" destOrd="0" presId="urn:microsoft.com/office/officeart/2005/8/layout/hierarchy1"/>
    <dgm:cxn modelId="{00FAD4EE-26F0-4D88-9831-69136F892E4B}" type="presParOf" srcId="{AAF063E0-8FBD-4AFB-804B-8C41DFF4AED9}" destId="{FEA2D2B2-E2D7-4005-A386-82A72BC235CC}" srcOrd="0" destOrd="0" presId="urn:microsoft.com/office/officeart/2005/8/layout/hierarchy1"/>
    <dgm:cxn modelId="{3BD805D3-95B9-4D59-B7E7-D31B06510B05}" type="presParOf" srcId="{FEA2D2B2-E2D7-4005-A386-82A72BC235CC}" destId="{F42838E0-6C3C-49E7-9E47-DB45D5C3AFE0}" srcOrd="0" destOrd="0" presId="urn:microsoft.com/office/officeart/2005/8/layout/hierarchy1"/>
    <dgm:cxn modelId="{740F0438-ECD8-4042-8468-6E838A5AECB2}" type="presParOf" srcId="{FEA2D2B2-E2D7-4005-A386-82A72BC235CC}" destId="{CB9B6CD7-EB7D-4901-B877-A648F097A1C7}" srcOrd="1" destOrd="0" presId="urn:microsoft.com/office/officeart/2005/8/layout/hierarchy1"/>
    <dgm:cxn modelId="{B54F185D-9178-4F53-A3C0-94E8FE6FCC9C}" type="presParOf" srcId="{AAF063E0-8FBD-4AFB-804B-8C41DFF4AED9}" destId="{B1B1EC8A-FF02-4A5A-B544-4D12194904AF}" srcOrd="1" destOrd="0" presId="urn:microsoft.com/office/officeart/2005/8/layout/hierarchy1"/>
    <dgm:cxn modelId="{B60ACD88-1A3A-4B71-9C39-8ABA14325027}" type="presParOf" srcId="{B1B1EC8A-FF02-4A5A-B544-4D12194904AF}" destId="{5DFE4533-9E71-4480-ABD4-0922E690C238}" srcOrd="0" destOrd="0" presId="urn:microsoft.com/office/officeart/2005/8/layout/hierarchy1"/>
    <dgm:cxn modelId="{4ADB9327-9072-4E8D-91B8-87E81584A141}" type="presParOf" srcId="{B1B1EC8A-FF02-4A5A-B544-4D12194904AF}" destId="{C8716DB7-5951-475C-85B4-9125FEE19CBC}" srcOrd="1" destOrd="0" presId="urn:microsoft.com/office/officeart/2005/8/layout/hierarchy1"/>
    <dgm:cxn modelId="{74D2B80A-2418-4230-918A-FDC2D378040A}" type="presParOf" srcId="{C8716DB7-5951-475C-85B4-9125FEE19CBC}" destId="{EB019426-6267-474E-90B9-2EFCDC1D28CD}" srcOrd="0" destOrd="0" presId="urn:microsoft.com/office/officeart/2005/8/layout/hierarchy1"/>
    <dgm:cxn modelId="{389DEF38-25D2-4947-8138-CE7DCEC2630E}" type="presParOf" srcId="{EB019426-6267-474E-90B9-2EFCDC1D28CD}" destId="{7C1C0E44-264B-472A-BD10-C33A41722E13}" srcOrd="0" destOrd="0" presId="urn:microsoft.com/office/officeart/2005/8/layout/hierarchy1"/>
    <dgm:cxn modelId="{C74F1F45-55BD-49B3-8EB5-D91044BD26B1}" type="presParOf" srcId="{EB019426-6267-474E-90B9-2EFCDC1D28CD}" destId="{4B49B718-7237-4F60-8332-9270CFFC7BDB}" srcOrd="1" destOrd="0" presId="urn:microsoft.com/office/officeart/2005/8/layout/hierarchy1"/>
    <dgm:cxn modelId="{3E1CEF95-65B6-47CE-8FCA-A665EF1BF6AB}" type="presParOf" srcId="{C8716DB7-5951-475C-85B4-9125FEE19CBC}" destId="{A8B1C55D-07F7-4C59-9956-6D88C5C05C56}" srcOrd="1" destOrd="0" presId="urn:microsoft.com/office/officeart/2005/8/layout/hierarchy1"/>
    <dgm:cxn modelId="{447FAA45-D33D-47BF-932F-7D96CA380C84}" type="presParOf" srcId="{7715002C-8FEC-4A76-B029-8257FEE412D2}" destId="{434D8319-CC76-4A70-A290-B47B3E1B0143}" srcOrd="10" destOrd="0" presId="urn:microsoft.com/office/officeart/2005/8/layout/hierarchy1"/>
    <dgm:cxn modelId="{617A318E-1409-4DB3-9F33-084974988E3D}" type="presParOf" srcId="{7715002C-8FEC-4A76-B029-8257FEE412D2}" destId="{349CEF42-90C6-46DB-B7C2-8867BC12DE5D}" srcOrd="11" destOrd="0" presId="urn:microsoft.com/office/officeart/2005/8/layout/hierarchy1"/>
    <dgm:cxn modelId="{15320A08-F293-4FC7-87AA-0FD9ED916B1F}" type="presParOf" srcId="{349CEF42-90C6-46DB-B7C2-8867BC12DE5D}" destId="{581A81E5-49AD-4B03-84BB-2B34970DC0FE}" srcOrd="0" destOrd="0" presId="urn:microsoft.com/office/officeart/2005/8/layout/hierarchy1"/>
    <dgm:cxn modelId="{5E2DCC6D-FD73-4CC6-97B2-420CE53E5FA9}" type="presParOf" srcId="{581A81E5-49AD-4B03-84BB-2B34970DC0FE}" destId="{3D8DDD99-8979-4C0E-9AF3-722C6631FE53}" srcOrd="0" destOrd="0" presId="urn:microsoft.com/office/officeart/2005/8/layout/hierarchy1"/>
    <dgm:cxn modelId="{1E431008-F3B2-4CA7-AD9F-4990A4C08347}" type="presParOf" srcId="{581A81E5-49AD-4B03-84BB-2B34970DC0FE}" destId="{7ECA5A3D-77DF-4138-AF8E-FE43020C0978}" srcOrd="1" destOrd="0" presId="urn:microsoft.com/office/officeart/2005/8/layout/hierarchy1"/>
    <dgm:cxn modelId="{DAE5E15C-7AE4-4340-98AE-81AE28B5BBC7}" type="presParOf" srcId="{349CEF42-90C6-46DB-B7C2-8867BC12DE5D}" destId="{20C105A1-B8F8-4ADF-A005-0ABAD7AD2298}" srcOrd="1" destOrd="0" presId="urn:microsoft.com/office/officeart/2005/8/layout/hierarchy1"/>
    <dgm:cxn modelId="{20A2945E-91EE-47B1-AE96-E1E83E626DA6}" type="presParOf" srcId="{20C105A1-B8F8-4ADF-A005-0ABAD7AD2298}" destId="{BAA6837F-1509-4104-8D9F-E95E519131A3}" srcOrd="0" destOrd="0" presId="urn:microsoft.com/office/officeart/2005/8/layout/hierarchy1"/>
    <dgm:cxn modelId="{13367260-F760-4EC0-BF96-1547CD0E0C1C}" type="presParOf" srcId="{20C105A1-B8F8-4ADF-A005-0ABAD7AD2298}" destId="{7AA5A13B-78F7-43F7-A7B5-7F310B6158F1}" srcOrd="1" destOrd="0" presId="urn:microsoft.com/office/officeart/2005/8/layout/hierarchy1"/>
    <dgm:cxn modelId="{D26088A1-5CC4-496E-9E06-CABF3C7F8F38}" type="presParOf" srcId="{7AA5A13B-78F7-43F7-A7B5-7F310B6158F1}" destId="{F74512F2-7917-4313-9476-C249513E0C93}" srcOrd="0" destOrd="0" presId="urn:microsoft.com/office/officeart/2005/8/layout/hierarchy1"/>
    <dgm:cxn modelId="{578AAFBC-22DC-498E-B82E-2BC8FD635B54}" type="presParOf" srcId="{F74512F2-7917-4313-9476-C249513E0C93}" destId="{B9A1F283-CAB0-43A6-B36B-D9B1EBE9C898}" srcOrd="0" destOrd="0" presId="urn:microsoft.com/office/officeart/2005/8/layout/hierarchy1"/>
    <dgm:cxn modelId="{4EA92650-3366-49C1-9549-ED7E906588E7}" type="presParOf" srcId="{F74512F2-7917-4313-9476-C249513E0C93}" destId="{EA1137AD-1C3F-4BA2-A663-781FDCA758F3}" srcOrd="1" destOrd="0" presId="urn:microsoft.com/office/officeart/2005/8/layout/hierarchy1"/>
    <dgm:cxn modelId="{9FD524FB-B670-4746-BC96-17175B7065D2}" type="presParOf" srcId="{7AA5A13B-78F7-43F7-A7B5-7F310B6158F1}" destId="{FD5B343F-D7E3-493D-9BF8-A8142B78AB0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6837F-1509-4104-8D9F-E95E519131A3}">
      <dsp:nvSpPr>
        <dsp:cNvPr id="0" name=""/>
        <dsp:cNvSpPr/>
      </dsp:nvSpPr>
      <dsp:spPr>
        <a:xfrm>
          <a:off x="10940304" y="2934448"/>
          <a:ext cx="91440" cy="4538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287"/>
              </a:lnTo>
              <a:lnTo>
                <a:pt x="45736" y="301287"/>
              </a:lnTo>
              <a:lnTo>
                <a:pt x="45736" y="4538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D8319-CC76-4A70-A290-B47B3E1B0143}">
      <dsp:nvSpPr>
        <dsp:cNvPr id="0" name=""/>
        <dsp:cNvSpPr/>
      </dsp:nvSpPr>
      <dsp:spPr>
        <a:xfrm>
          <a:off x="5805039" y="1135380"/>
          <a:ext cx="5180984" cy="753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0716"/>
              </a:lnTo>
              <a:lnTo>
                <a:pt x="5180984" y="600716"/>
              </a:lnTo>
              <a:lnTo>
                <a:pt x="5180984" y="7532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E4533-9E71-4480-ABD4-0922E690C238}">
      <dsp:nvSpPr>
        <dsp:cNvPr id="0" name=""/>
        <dsp:cNvSpPr/>
      </dsp:nvSpPr>
      <dsp:spPr>
        <a:xfrm>
          <a:off x="8965102" y="2909329"/>
          <a:ext cx="91440" cy="478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9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69794-F8D8-48C2-9E17-73E5FB85F5D4}">
      <dsp:nvSpPr>
        <dsp:cNvPr id="0" name=""/>
        <dsp:cNvSpPr/>
      </dsp:nvSpPr>
      <dsp:spPr>
        <a:xfrm>
          <a:off x="5805039" y="1135380"/>
          <a:ext cx="3205782" cy="728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596"/>
              </a:lnTo>
              <a:lnTo>
                <a:pt x="3205782" y="575596"/>
              </a:lnTo>
              <a:lnTo>
                <a:pt x="3205782" y="7281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22ADD-8D1D-4A89-BE7A-5081A09BE86C}">
      <dsp:nvSpPr>
        <dsp:cNvPr id="0" name=""/>
        <dsp:cNvSpPr/>
      </dsp:nvSpPr>
      <dsp:spPr>
        <a:xfrm>
          <a:off x="6952219" y="2909329"/>
          <a:ext cx="91440" cy="478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9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DEF25-981A-4AB4-B9EE-5445CCE697C3}">
      <dsp:nvSpPr>
        <dsp:cNvPr id="0" name=""/>
        <dsp:cNvSpPr/>
      </dsp:nvSpPr>
      <dsp:spPr>
        <a:xfrm>
          <a:off x="5805039" y="1135380"/>
          <a:ext cx="1192899" cy="728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596"/>
              </a:lnTo>
              <a:lnTo>
                <a:pt x="1192899" y="575596"/>
              </a:lnTo>
              <a:lnTo>
                <a:pt x="1192899" y="7281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EE8FF-948B-44E4-BAF2-DC68A9B29DCC}">
      <dsp:nvSpPr>
        <dsp:cNvPr id="0" name=""/>
        <dsp:cNvSpPr/>
      </dsp:nvSpPr>
      <dsp:spPr>
        <a:xfrm>
          <a:off x="4939336" y="2909329"/>
          <a:ext cx="91440" cy="478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9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7A391E-AE98-440E-AEC0-E7F83F25533A}">
      <dsp:nvSpPr>
        <dsp:cNvPr id="0" name=""/>
        <dsp:cNvSpPr/>
      </dsp:nvSpPr>
      <dsp:spPr>
        <a:xfrm>
          <a:off x="4985056" y="1135380"/>
          <a:ext cx="819983" cy="728164"/>
        </a:xfrm>
        <a:custGeom>
          <a:avLst/>
          <a:gdLst/>
          <a:ahLst/>
          <a:cxnLst/>
          <a:rect l="0" t="0" r="0" b="0"/>
          <a:pathLst>
            <a:path>
              <a:moveTo>
                <a:pt x="819983" y="0"/>
              </a:moveTo>
              <a:lnTo>
                <a:pt x="819983" y="575596"/>
              </a:lnTo>
              <a:lnTo>
                <a:pt x="0" y="575596"/>
              </a:lnTo>
              <a:lnTo>
                <a:pt x="0" y="7281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192E7-915B-4BB2-86FE-AFC74FD5950F}">
      <dsp:nvSpPr>
        <dsp:cNvPr id="0" name=""/>
        <dsp:cNvSpPr/>
      </dsp:nvSpPr>
      <dsp:spPr>
        <a:xfrm>
          <a:off x="2918120" y="2950888"/>
          <a:ext cx="91440" cy="4374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847"/>
              </a:lnTo>
              <a:lnTo>
                <a:pt x="54053" y="284847"/>
              </a:lnTo>
              <a:lnTo>
                <a:pt x="54053" y="4374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ECB6D-D479-4FCB-8ACE-75EF7B6B53EE}">
      <dsp:nvSpPr>
        <dsp:cNvPr id="0" name=""/>
        <dsp:cNvSpPr/>
      </dsp:nvSpPr>
      <dsp:spPr>
        <a:xfrm>
          <a:off x="2963840" y="1135380"/>
          <a:ext cx="2841199" cy="769723"/>
        </a:xfrm>
        <a:custGeom>
          <a:avLst/>
          <a:gdLst/>
          <a:ahLst/>
          <a:cxnLst/>
          <a:rect l="0" t="0" r="0" b="0"/>
          <a:pathLst>
            <a:path>
              <a:moveTo>
                <a:pt x="2841199" y="0"/>
              </a:moveTo>
              <a:lnTo>
                <a:pt x="2841199" y="617156"/>
              </a:lnTo>
              <a:lnTo>
                <a:pt x="0" y="617156"/>
              </a:lnTo>
              <a:lnTo>
                <a:pt x="0" y="7697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6FE94-4A18-4361-9D46-CFD6B9312E18}">
      <dsp:nvSpPr>
        <dsp:cNvPr id="0" name=""/>
        <dsp:cNvSpPr/>
      </dsp:nvSpPr>
      <dsp:spPr>
        <a:xfrm>
          <a:off x="860433" y="2903420"/>
          <a:ext cx="91440" cy="4931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0535"/>
              </a:lnTo>
              <a:lnTo>
                <a:pt x="47762" y="340535"/>
              </a:lnTo>
              <a:lnTo>
                <a:pt x="47762" y="4931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8140E-2B26-435C-931B-23CBEE7BF8E0}">
      <dsp:nvSpPr>
        <dsp:cNvPr id="0" name=""/>
        <dsp:cNvSpPr/>
      </dsp:nvSpPr>
      <dsp:spPr>
        <a:xfrm>
          <a:off x="906153" y="1135380"/>
          <a:ext cx="4898886" cy="722255"/>
        </a:xfrm>
        <a:custGeom>
          <a:avLst/>
          <a:gdLst/>
          <a:ahLst/>
          <a:cxnLst/>
          <a:rect l="0" t="0" r="0" b="0"/>
          <a:pathLst>
            <a:path>
              <a:moveTo>
                <a:pt x="4898886" y="0"/>
              </a:moveTo>
              <a:lnTo>
                <a:pt x="4898886" y="569688"/>
              </a:lnTo>
              <a:lnTo>
                <a:pt x="0" y="569688"/>
              </a:lnTo>
              <a:lnTo>
                <a:pt x="0" y="7222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E7810-E8B6-4996-A6C7-01188B3B0E27}">
      <dsp:nvSpPr>
        <dsp:cNvPr id="0" name=""/>
        <dsp:cNvSpPr/>
      </dsp:nvSpPr>
      <dsp:spPr>
        <a:xfrm>
          <a:off x="1670461" y="89596"/>
          <a:ext cx="8269155" cy="104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1512C-9206-441B-8479-0902362CB04D}">
      <dsp:nvSpPr>
        <dsp:cNvPr id="0" name=""/>
        <dsp:cNvSpPr/>
      </dsp:nvSpPr>
      <dsp:spPr>
        <a:xfrm>
          <a:off x="1853451" y="263436"/>
          <a:ext cx="8269155" cy="1045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kern="1200" dirty="0"/>
            <a:t>Tiskani mediji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tiskarski stroj izumio Johannes Gutenberg (sredina 15. st.) </a:t>
          </a:r>
        </a:p>
      </dsp:txBody>
      <dsp:txXfrm>
        <a:off x="1884081" y="294066"/>
        <a:ext cx="8207895" cy="984524"/>
      </dsp:txXfrm>
    </dsp:sp>
    <dsp:sp modelId="{E72AD02E-7575-41A5-95C7-25C5FDB5E020}">
      <dsp:nvSpPr>
        <dsp:cNvPr id="0" name=""/>
        <dsp:cNvSpPr/>
      </dsp:nvSpPr>
      <dsp:spPr>
        <a:xfrm>
          <a:off x="82700" y="1857636"/>
          <a:ext cx="1646904" cy="104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70978-2A28-416E-9264-29C3E613FE9D}">
      <dsp:nvSpPr>
        <dsp:cNvPr id="0" name=""/>
        <dsp:cNvSpPr/>
      </dsp:nvSpPr>
      <dsp:spPr>
        <a:xfrm>
          <a:off x="265690" y="2031476"/>
          <a:ext cx="1646904" cy="1045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 dirty="0"/>
        </a:p>
      </dsp:txBody>
      <dsp:txXfrm>
        <a:off x="296320" y="2062106"/>
        <a:ext cx="1585644" cy="984524"/>
      </dsp:txXfrm>
    </dsp:sp>
    <dsp:sp modelId="{0BC6DA91-A9BE-49DD-A3B6-4B2B91B9A9FD}">
      <dsp:nvSpPr>
        <dsp:cNvPr id="0" name=""/>
        <dsp:cNvSpPr/>
      </dsp:nvSpPr>
      <dsp:spPr>
        <a:xfrm>
          <a:off x="17195" y="3396523"/>
          <a:ext cx="1781999" cy="28013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9ADCD-5AA4-4384-A437-B3505CDE89C9}">
      <dsp:nvSpPr>
        <dsp:cNvPr id="0" name=""/>
        <dsp:cNvSpPr/>
      </dsp:nvSpPr>
      <dsp:spPr>
        <a:xfrm>
          <a:off x="200184" y="3570363"/>
          <a:ext cx="1781999" cy="2801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252377" y="3622556"/>
        <a:ext cx="1677613" cy="2696935"/>
      </dsp:txXfrm>
    </dsp:sp>
    <dsp:sp modelId="{4A9CBA96-DAEA-4674-8A75-22BE83116F41}">
      <dsp:nvSpPr>
        <dsp:cNvPr id="0" name=""/>
        <dsp:cNvSpPr/>
      </dsp:nvSpPr>
      <dsp:spPr>
        <a:xfrm>
          <a:off x="2140388" y="1905104"/>
          <a:ext cx="1646904" cy="104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3BD21-5BF6-4604-AA8F-82731CA41967}">
      <dsp:nvSpPr>
        <dsp:cNvPr id="0" name=""/>
        <dsp:cNvSpPr/>
      </dsp:nvSpPr>
      <dsp:spPr>
        <a:xfrm>
          <a:off x="2323377" y="2078944"/>
          <a:ext cx="1646904" cy="1045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 dirty="0"/>
        </a:p>
      </dsp:txBody>
      <dsp:txXfrm>
        <a:off x="2354007" y="2109574"/>
        <a:ext cx="1585644" cy="984524"/>
      </dsp:txXfrm>
    </dsp:sp>
    <dsp:sp modelId="{B3535999-3D20-42D0-9FB2-0A2DA53D0DAE}">
      <dsp:nvSpPr>
        <dsp:cNvPr id="0" name=""/>
        <dsp:cNvSpPr/>
      </dsp:nvSpPr>
      <dsp:spPr>
        <a:xfrm>
          <a:off x="2148721" y="3388303"/>
          <a:ext cx="1646904" cy="2776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F0049-01ED-4BBE-A0D1-BA714AA401F2}">
      <dsp:nvSpPr>
        <dsp:cNvPr id="0" name=""/>
        <dsp:cNvSpPr/>
      </dsp:nvSpPr>
      <dsp:spPr>
        <a:xfrm>
          <a:off x="2331710" y="3562143"/>
          <a:ext cx="1646904" cy="2776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2379946" y="3610379"/>
        <a:ext cx="1550432" cy="2679729"/>
      </dsp:txXfrm>
    </dsp:sp>
    <dsp:sp modelId="{2647C1E7-6591-4FF7-BD5A-B0B75AB4E896}">
      <dsp:nvSpPr>
        <dsp:cNvPr id="0" name=""/>
        <dsp:cNvSpPr/>
      </dsp:nvSpPr>
      <dsp:spPr>
        <a:xfrm>
          <a:off x="4161604" y="1863545"/>
          <a:ext cx="1646904" cy="104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FD32C-270C-4C67-9743-544500E8CA56}">
      <dsp:nvSpPr>
        <dsp:cNvPr id="0" name=""/>
        <dsp:cNvSpPr/>
      </dsp:nvSpPr>
      <dsp:spPr>
        <a:xfrm>
          <a:off x="4344593" y="2037384"/>
          <a:ext cx="1646904" cy="1045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 dirty="0"/>
        </a:p>
      </dsp:txBody>
      <dsp:txXfrm>
        <a:off x="4375223" y="2068014"/>
        <a:ext cx="1585644" cy="984524"/>
      </dsp:txXfrm>
    </dsp:sp>
    <dsp:sp modelId="{C0125F27-00E2-4011-838D-BABECF2D6188}">
      <dsp:nvSpPr>
        <dsp:cNvPr id="0" name=""/>
        <dsp:cNvSpPr/>
      </dsp:nvSpPr>
      <dsp:spPr>
        <a:xfrm>
          <a:off x="4161604" y="3388303"/>
          <a:ext cx="1646904" cy="28013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E861F-5488-468B-AE98-5A4B7F04D8D8}">
      <dsp:nvSpPr>
        <dsp:cNvPr id="0" name=""/>
        <dsp:cNvSpPr/>
      </dsp:nvSpPr>
      <dsp:spPr>
        <a:xfrm>
          <a:off x="4344593" y="3562143"/>
          <a:ext cx="1646904" cy="2801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4392829" y="3610379"/>
        <a:ext cx="1550432" cy="2704849"/>
      </dsp:txXfrm>
    </dsp:sp>
    <dsp:sp modelId="{E05B5B88-BD44-4B9E-BF02-2AD8324ADB7C}">
      <dsp:nvSpPr>
        <dsp:cNvPr id="0" name=""/>
        <dsp:cNvSpPr/>
      </dsp:nvSpPr>
      <dsp:spPr>
        <a:xfrm>
          <a:off x="6174487" y="1863545"/>
          <a:ext cx="1646904" cy="104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F6F51-DE1B-4AB1-AF3B-78E542BC5B7B}">
      <dsp:nvSpPr>
        <dsp:cNvPr id="0" name=""/>
        <dsp:cNvSpPr/>
      </dsp:nvSpPr>
      <dsp:spPr>
        <a:xfrm>
          <a:off x="6357476" y="2037384"/>
          <a:ext cx="1646904" cy="1045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 dirty="0"/>
        </a:p>
      </dsp:txBody>
      <dsp:txXfrm>
        <a:off x="6388106" y="2068014"/>
        <a:ext cx="1585644" cy="984524"/>
      </dsp:txXfrm>
    </dsp:sp>
    <dsp:sp modelId="{42C2C350-D476-4F65-9A18-7BED753D3753}">
      <dsp:nvSpPr>
        <dsp:cNvPr id="0" name=""/>
        <dsp:cNvSpPr/>
      </dsp:nvSpPr>
      <dsp:spPr>
        <a:xfrm>
          <a:off x="6174487" y="3388303"/>
          <a:ext cx="1646904" cy="2826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C4223-D787-4AD0-9954-22055AE19AE0}">
      <dsp:nvSpPr>
        <dsp:cNvPr id="0" name=""/>
        <dsp:cNvSpPr/>
      </dsp:nvSpPr>
      <dsp:spPr>
        <a:xfrm>
          <a:off x="6357476" y="3562143"/>
          <a:ext cx="1646904" cy="2826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6405712" y="3610379"/>
        <a:ext cx="1550432" cy="2729969"/>
      </dsp:txXfrm>
    </dsp:sp>
    <dsp:sp modelId="{F42838E0-6C3C-49E7-9E47-DB45D5C3AFE0}">
      <dsp:nvSpPr>
        <dsp:cNvPr id="0" name=""/>
        <dsp:cNvSpPr/>
      </dsp:nvSpPr>
      <dsp:spPr>
        <a:xfrm>
          <a:off x="8187370" y="1863545"/>
          <a:ext cx="1646904" cy="104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B6CD7-EB7D-4901-B877-A648F097A1C7}">
      <dsp:nvSpPr>
        <dsp:cNvPr id="0" name=""/>
        <dsp:cNvSpPr/>
      </dsp:nvSpPr>
      <dsp:spPr>
        <a:xfrm>
          <a:off x="8370359" y="2037384"/>
          <a:ext cx="1646904" cy="1045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 dirty="0"/>
        </a:p>
      </dsp:txBody>
      <dsp:txXfrm>
        <a:off x="8400989" y="2068014"/>
        <a:ext cx="1585644" cy="984524"/>
      </dsp:txXfrm>
    </dsp:sp>
    <dsp:sp modelId="{7C1C0E44-264B-472A-BD10-C33A41722E13}">
      <dsp:nvSpPr>
        <dsp:cNvPr id="0" name=""/>
        <dsp:cNvSpPr/>
      </dsp:nvSpPr>
      <dsp:spPr>
        <a:xfrm>
          <a:off x="8187370" y="3388303"/>
          <a:ext cx="1646904" cy="2776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9B718-7237-4F60-8332-9270CFFC7BDB}">
      <dsp:nvSpPr>
        <dsp:cNvPr id="0" name=""/>
        <dsp:cNvSpPr/>
      </dsp:nvSpPr>
      <dsp:spPr>
        <a:xfrm>
          <a:off x="8370359" y="3562143"/>
          <a:ext cx="1646904" cy="2776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8418595" y="3610379"/>
        <a:ext cx="1550432" cy="2679729"/>
      </dsp:txXfrm>
    </dsp:sp>
    <dsp:sp modelId="{3D8DDD99-8979-4C0E-9AF3-722C6631FE53}">
      <dsp:nvSpPr>
        <dsp:cNvPr id="0" name=""/>
        <dsp:cNvSpPr/>
      </dsp:nvSpPr>
      <dsp:spPr>
        <a:xfrm>
          <a:off x="10162572" y="1888664"/>
          <a:ext cx="1646904" cy="1045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A5A3D-77DF-4138-AF8E-FE43020C0978}">
      <dsp:nvSpPr>
        <dsp:cNvPr id="0" name=""/>
        <dsp:cNvSpPr/>
      </dsp:nvSpPr>
      <dsp:spPr>
        <a:xfrm>
          <a:off x="10345561" y="2062504"/>
          <a:ext cx="1646904" cy="1045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800" b="1" kern="1200" dirty="0"/>
        </a:p>
      </dsp:txBody>
      <dsp:txXfrm>
        <a:off x="10376191" y="2093134"/>
        <a:ext cx="1585644" cy="984524"/>
      </dsp:txXfrm>
    </dsp:sp>
    <dsp:sp modelId="{B9A1F283-CAB0-43A6-B36B-D9B1EBE9C898}">
      <dsp:nvSpPr>
        <dsp:cNvPr id="0" name=""/>
        <dsp:cNvSpPr/>
      </dsp:nvSpPr>
      <dsp:spPr>
        <a:xfrm>
          <a:off x="10162588" y="3388303"/>
          <a:ext cx="1646904" cy="27286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137AD-1C3F-4BA2-A663-781FDCA758F3}">
      <dsp:nvSpPr>
        <dsp:cNvPr id="0" name=""/>
        <dsp:cNvSpPr/>
      </dsp:nvSpPr>
      <dsp:spPr>
        <a:xfrm>
          <a:off x="10345578" y="3562143"/>
          <a:ext cx="1646904" cy="2728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10393814" y="3610379"/>
        <a:ext cx="1550432" cy="2632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6837F-1509-4104-8D9F-E95E519131A3}">
      <dsp:nvSpPr>
        <dsp:cNvPr id="0" name=""/>
        <dsp:cNvSpPr/>
      </dsp:nvSpPr>
      <dsp:spPr>
        <a:xfrm>
          <a:off x="10948229" y="2939960"/>
          <a:ext cx="91440" cy="4480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418"/>
              </a:lnTo>
              <a:lnTo>
                <a:pt x="45736" y="297418"/>
              </a:lnTo>
              <a:lnTo>
                <a:pt x="45736" y="4480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D8319-CC76-4A70-A290-B47B3E1B0143}">
      <dsp:nvSpPr>
        <dsp:cNvPr id="0" name=""/>
        <dsp:cNvSpPr/>
      </dsp:nvSpPr>
      <dsp:spPr>
        <a:xfrm>
          <a:off x="5807741" y="1163994"/>
          <a:ext cx="5186208" cy="743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3002"/>
              </a:lnTo>
              <a:lnTo>
                <a:pt x="5186208" y="593002"/>
              </a:lnTo>
              <a:lnTo>
                <a:pt x="5186208" y="7436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E4533-9E71-4480-ABD4-0922E690C238}">
      <dsp:nvSpPr>
        <dsp:cNvPr id="0" name=""/>
        <dsp:cNvSpPr/>
      </dsp:nvSpPr>
      <dsp:spPr>
        <a:xfrm>
          <a:off x="8998391" y="2915163"/>
          <a:ext cx="91440" cy="4728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8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69794-F8D8-48C2-9E17-73E5FB85F5D4}">
      <dsp:nvSpPr>
        <dsp:cNvPr id="0" name=""/>
        <dsp:cNvSpPr/>
      </dsp:nvSpPr>
      <dsp:spPr>
        <a:xfrm>
          <a:off x="5807741" y="1163994"/>
          <a:ext cx="3236369" cy="718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205"/>
              </a:lnTo>
              <a:lnTo>
                <a:pt x="3236369" y="568205"/>
              </a:lnTo>
              <a:lnTo>
                <a:pt x="3236369" y="71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22ADD-8D1D-4A89-BE7A-5081A09BE86C}">
      <dsp:nvSpPr>
        <dsp:cNvPr id="0" name=""/>
        <dsp:cNvSpPr/>
      </dsp:nvSpPr>
      <dsp:spPr>
        <a:xfrm>
          <a:off x="7011356" y="2915163"/>
          <a:ext cx="91440" cy="4728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8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DEF25-981A-4AB4-B9EE-5445CCE697C3}">
      <dsp:nvSpPr>
        <dsp:cNvPr id="0" name=""/>
        <dsp:cNvSpPr/>
      </dsp:nvSpPr>
      <dsp:spPr>
        <a:xfrm>
          <a:off x="5807741" y="1163994"/>
          <a:ext cx="1249334" cy="718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205"/>
              </a:lnTo>
              <a:lnTo>
                <a:pt x="1249334" y="568205"/>
              </a:lnTo>
              <a:lnTo>
                <a:pt x="1249334" y="71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EE8FF-948B-44E4-BAF2-DC68A9B29DCC}">
      <dsp:nvSpPr>
        <dsp:cNvPr id="0" name=""/>
        <dsp:cNvSpPr/>
      </dsp:nvSpPr>
      <dsp:spPr>
        <a:xfrm>
          <a:off x="5024320" y="2915163"/>
          <a:ext cx="91440" cy="4728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8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7A391E-AE98-440E-AEC0-E7F83F25533A}">
      <dsp:nvSpPr>
        <dsp:cNvPr id="0" name=""/>
        <dsp:cNvSpPr/>
      </dsp:nvSpPr>
      <dsp:spPr>
        <a:xfrm>
          <a:off x="5070040" y="1163994"/>
          <a:ext cx="737700" cy="718813"/>
        </a:xfrm>
        <a:custGeom>
          <a:avLst/>
          <a:gdLst/>
          <a:ahLst/>
          <a:cxnLst/>
          <a:rect l="0" t="0" r="0" b="0"/>
          <a:pathLst>
            <a:path>
              <a:moveTo>
                <a:pt x="737700" y="0"/>
              </a:moveTo>
              <a:lnTo>
                <a:pt x="737700" y="568205"/>
              </a:lnTo>
              <a:lnTo>
                <a:pt x="0" y="568205"/>
              </a:lnTo>
              <a:lnTo>
                <a:pt x="0" y="71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192E7-915B-4BB2-86FE-AFC74FD5950F}">
      <dsp:nvSpPr>
        <dsp:cNvPr id="0" name=""/>
        <dsp:cNvSpPr/>
      </dsp:nvSpPr>
      <dsp:spPr>
        <a:xfrm>
          <a:off x="2957322" y="2956189"/>
          <a:ext cx="91440" cy="4317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190"/>
              </a:lnTo>
              <a:lnTo>
                <a:pt x="53930" y="281190"/>
              </a:lnTo>
              <a:lnTo>
                <a:pt x="53930" y="4317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ECB6D-D479-4FCB-8ACE-75EF7B6B53EE}">
      <dsp:nvSpPr>
        <dsp:cNvPr id="0" name=""/>
        <dsp:cNvSpPr/>
      </dsp:nvSpPr>
      <dsp:spPr>
        <a:xfrm>
          <a:off x="3003042" y="1163994"/>
          <a:ext cx="2804699" cy="759839"/>
        </a:xfrm>
        <a:custGeom>
          <a:avLst/>
          <a:gdLst/>
          <a:ahLst/>
          <a:cxnLst/>
          <a:rect l="0" t="0" r="0" b="0"/>
          <a:pathLst>
            <a:path>
              <a:moveTo>
                <a:pt x="2804699" y="0"/>
              </a:moveTo>
              <a:lnTo>
                <a:pt x="2804699" y="609231"/>
              </a:lnTo>
              <a:lnTo>
                <a:pt x="0" y="609231"/>
              </a:lnTo>
              <a:lnTo>
                <a:pt x="0" y="7598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6FE94-4A18-4361-9D46-CFD6B9312E18}">
      <dsp:nvSpPr>
        <dsp:cNvPr id="0" name=""/>
        <dsp:cNvSpPr/>
      </dsp:nvSpPr>
      <dsp:spPr>
        <a:xfrm>
          <a:off x="852468" y="2927562"/>
          <a:ext cx="91440" cy="4685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7931"/>
              </a:lnTo>
              <a:lnTo>
                <a:pt x="49556" y="317931"/>
              </a:lnTo>
              <a:lnTo>
                <a:pt x="49556" y="4685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8140E-2B26-435C-931B-23CBEE7BF8E0}">
      <dsp:nvSpPr>
        <dsp:cNvPr id="0" name=""/>
        <dsp:cNvSpPr/>
      </dsp:nvSpPr>
      <dsp:spPr>
        <a:xfrm>
          <a:off x="898188" y="1163994"/>
          <a:ext cx="4909553" cy="731212"/>
        </a:xfrm>
        <a:custGeom>
          <a:avLst/>
          <a:gdLst/>
          <a:ahLst/>
          <a:cxnLst/>
          <a:rect l="0" t="0" r="0" b="0"/>
          <a:pathLst>
            <a:path>
              <a:moveTo>
                <a:pt x="4909553" y="0"/>
              </a:moveTo>
              <a:lnTo>
                <a:pt x="4909553" y="580604"/>
              </a:lnTo>
              <a:lnTo>
                <a:pt x="0" y="580604"/>
              </a:lnTo>
              <a:lnTo>
                <a:pt x="0" y="731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E7810-E8B6-4996-A6C7-01188B3B0E27}">
      <dsp:nvSpPr>
        <dsp:cNvPr id="0" name=""/>
        <dsp:cNvSpPr/>
      </dsp:nvSpPr>
      <dsp:spPr>
        <a:xfrm>
          <a:off x="1726256" y="131639"/>
          <a:ext cx="8162970" cy="103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1512C-9206-441B-8479-0902362CB04D}">
      <dsp:nvSpPr>
        <dsp:cNvPr id="0" name=""/>
        <dsp:cNvSpPr/>
      </dsp:nvSpPr>
      <dsp:spPr>
        <a:xfrm>
          <a:off x="1906895" y="303247"/>
          <a:ext cx="8162970" cy="103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1" kern="1200" dirty="0"/>
            <a:t>Tiskani mediji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tiskarski stroj izumio Johannes Gutenberg (sredina 15. st.) </a:t>
          </a:r>
        </a:p>
      </dsp:txBody>
      <dsp:txXfrm>
        <a:off x="1937132" y="333484"/>
        <a:ext cx="8102496" cy="971881"/>
      </dsp:txXfrm>
    </dsp:sp>
    <dsp:sp modelId="{E72AD02E-7575-41A5-95C7-25C5FDB5E020}">
      <dsp:nvSpPr>
        <dsp:cNvPr id="0" name=""/>
        <dsp:cNvSpPr/>
      </dsp:nvSpPr>
      <dsp:spPr>
        <a:xfrm>
          <a:off x="85310" y="1895207"/>
          <a:ext cx="1625756" cy="103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70978-2A28-416E-9264-29C3E613FE9D}">
      <dsp:nvSpPr>
        <dsp:cNvPr id="0" name=""/>
        <dsp:cNvSpPr/>
      </dsp:nvSpPr>
      <dsp:spPr>
        <a:xfrm>
          <a:off x="265949" y="2066814"/>
          <a:ext cx="1625756" cy="103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Knjiga</a:t>
          </a:r>
        </a:p>
      </dsp:txBody>
      <dsp:txXfrm>
        <a:off x="296186" y="2097051"/>
        <a:ext cx="1565282" cy="971881"/>
      </dsp:txXfrm>
    </dsp:sp>
    <dsp:sp modelId="{0BC6DA91-A9BE-49DD-A3B6-4B2B91B9A9FD}">
      <dsp:nvSpPr>
        <dsp:cNvPr id="0" name=""/>
        <dsp:cNvSpPr/>
      </dsp:nvSpPr>
      <dsp:spPr>
        <a:xfrm>
          <a:off x="22466" y="3396102"/>
          <a:ext cx="1759117" cy="276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9ADCD-5AA4-4384-A437-B3505CDE89C9}">
      <dsp:nvSpPr>
        <dsp:cNvPr id="0" name=""/>
        <dsp:cNvSpPr/>
      </dsp:nvSpPr>
      <dsp:spPr>
        <a:xfrm>
          <a:off x="203106" y="3567709"/>
          <a:ext cx="1759117" cy="2765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Najstariji medij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 Prva tiskana knjiga je </a:t>
          </a:r>
          <a:r>
            <a:rPr lang="hr-HR" sz="1800" i="1" kern="1200" dirty="0"/>
            <a:t>Biblija</a:t>
          </a:r>
          <a:r>
            <a:rPr lang="hr-HR" sz="1800" kern="1200" dirty="0"/>
            <a:t> 1455.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 Prva hrvatska tiskana knjiga je </a:t>
          </a:r>
          <a:r>
            <a:rPr lang="hr-HR" sz="1800" i="1" kern="1200" dirty="0"/>
            <a:t>Misal po zakonu rimskog dvora </a:t>
          </a:r>
          <a:r>
            <a:rPr lang="hr-HR" sz="1800" kern="1200" dirty="0"/>
            <a:t>1483.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INKUNABULA</a:t>
          </a:r>
        </a:p>
      </dsp:txBody>
      <dsp:txXfrm>
        <a:off x="254629" y="3619232"/>
        <a:ext cx="1656071" cy="2662303"/>
      </dsp:txXfrm>
    </dsp:sp>
    <dsp:sp modelId="{4A9CBA96-DAEA-4674-8A75-22BE83116F41}">
      <dsp:nvSpPr>
        <dsp:cNvPr id="0" name=""/>
        <dsp:cNvSpPr/>
      </dsp:nvSpPr>
      <dsp:spPr>
        <a:xfrm>
          <a:off x="2190164" y="1923834"/>
          <a:ext cx="1625756" cy="103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3BD21-5BF6-4604-AA8F-82731CA41967}">
      <dsp:nvSpPr>
        <dsp:cNvPr id="0" name=""/>
        <dsp:cNvSpPr/>
      </dsp:nvSpPr>
      <dsp:spPr>
        <a:xfrm>
          <a:off x="2370803" y="2095441"/>
          <a:ext cx="1625756" cy="103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Novine</a:t>
          </a:r>
        </a:p>
      </dsp:txBody>
      <dsp:txXfrm>
        <a:off x="2401040" y="2125678"/>
        <a:ext cx="1565282" cy="971881"/>
      </dsp:txXfrm>
    </dsp:sp>
    <dsp:sp modelId="{B3535999-3D20-42D0-9FB2-0A2DA53D0DAE}">
      <dsp:nvSpPr>
        <dsp:cNvPr id="0" name=""/>
        <dsp:cNvSpPr/>
      </dsp:nvSpPr>
      <dsp:spPr>
        <a:xfrm>
          <a:off x="2126621" y="3387987"/>
          <a:ext cx="1769261" cy="2740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F0049-01ED-4BBE-A0D1-BA714AA401F2}">
      <dsp:nvSpPr>
        <dsp:cNvPr id="0" name=""/>
        <dsp:cNvSpPr/>
      </dsp:nvSpPr>
      <dsp:spPr>
        <a:xfrm>
          <a:off x="2307261" y="3559595"/>
          <a:ext cx="1769261" cy="27405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800" kern="1200" dirty="0"/>
            <a:t>Objavljuju vijesti o najnovijim događanjima iz različitih područja.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- dnevne novine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- tjedne novine         </a:t>
          </a:r>
        </a:p>
      </dsp:txBody>
      <dsp:txXfrm>
        <a:off x="2359081" y="3611415"/>
        <a:ext cx="1665621" cy="2636912"/>
      </dsp:txXfrm>
    </dsp:sp>
    <dsp:sp modelId="{2647C1E7-6591-4FF7-BD5A-B0B75AB4E896}">
      <dsp:nvSpPr>
        <dsp:cNvPr id="0" name=""/>
        <dsp:cNvSpPr/>
      </dsp:nvSpPr>
      <dsp:spPr>
        <a:xfrm>
          <a:off x="4257162" y="1882808"/>
          <a:ext cx="1625756" cy="103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FD32C-270C-4C67-9743-544500E8CA56}">
      <dsp:nvSpPr>
        <dsp:cNvPr id="0" name=""/>
        <dsp:cNvSpPr/>
      </dsp:nvSpPr>
      <dsp:spPr>
        <a:xfrm>
          <a:off x="4437802" y="2054416"/>
          <a:ext cx="1625756" cy="103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Časopis</a:t>
          </a:r>
        </a:p>
      </dsp:txBody>
      <dsp:txXfrm>
        <a:off x="4468039" y="2084653"/>
        <a:ext cx="1565282" cy="971881"/>
      </dsp:txXfrm>
    </dsp:sp>
    <dsp:sp modelId="{C0125F27-00E2-4011-838D-BABECF2D6188}">
      <dsp:nvSpPr>
        <dsp:cNvPr id="0" name=""/>
        <dsp:cNvSpPr/>
      </dsp:nvSpPr>
      <dsp:spPr>
        <a:xfrm>
          <a:off x="4257162" y="3387987"/>
          <a:ext cx="1625756" cy="2765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E861F-5488-468B-AE98-5A4B7F04D8D8}">
      <dsp:nvSpPr>
        <dsp:cNvPr id="0" name=""/>
        <dsp:cNvSpPr/>
      </dsp:nvSpPr>
      <dsp:spPr>
        <a:xfrm>
          <a:off x="4437802" y="3559595"/>
          <a:ext cx="1625756" cy="2765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Izlaze u redovitim vremenskim razmacima, razlikuju se po sadržaju.       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- mjesečnici, </a:t>
          </a:r>
          <a:r>
            <a:rPr lang="hr-HR" sz="1800" kern="1200" dirty="0" err="1"/>
            <a:t>polugodišnjaci</a:t>
          </a:r>
          <a:r>
            <a:rPr lang="hr-HR" sz="1800" kern="1200" dirty="0"/>
            <a:t>, godišnjaci </a:t>
          </a:r>
        </a:p>
      </dsp:txBody>
      <dsp:txXfrm>
        <a:off x="4485419" y="3607212"/>
        <a:ext cx="1530522" cy="2670115"/>
      </dsp:txXfrm>
    </dsp:sp>
    <dsp:sp modelId="{E05B5B88-BD44-4B9E-BF02-2AD8324ADB7C}">
      <dsp:nvSpPr>
        <dsp:cNvPr id="0" name=""/>
        <dsp:cNvSpPr/>
      </dsp:nvSpPr>
      <dsp:spPr>
        <a:xfrm>
          <a:off x="6244197" y="1882808"/>
          <a:ext cx="1625756" cy="103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F6F51-DE1B-4AB1-AF3B-78E542BC5B7B}">
      <dsp:nvSpPr>
        <dsp:cNvPr id="0" name=""/>
        <dsp:cNvSpPr/>
      </dsp:nvSpPr>
      <dsp:spPr>
        <a:xfrm>
          <a:off x="6424837" y="2054416"/>
          <a:ext cx="1625756" cy="103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Plakat</a:t>
          </a:r>
        </a:p>
      </dsp:txBody>
      <dsp:txXfrm>
        <a:off x="6455074" y="2084653"/>
        <a:ext cx="1565282" cy="971881"/>
      </dsp:txXfrm>
    </dsp:sp>
    <dsp:sp modelId="{42C2C350-D476-4F65-9A18-7BED753D3753}">
      <dsp:nvSpPr>
        <dsp:cNvPr id="0" name=""/>
        <dsp:cNvSpPr/>
      </dsp:nvSpPr>
      <dsp:spPr>
        <a:xfrm>
          <a:off x="6244197" y="3387987"/>
          <a:ext cx="1625756" cy="27901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C4223-D787-4AD0-9954-22055AE19AE0}">
      <dsp:nvSpPr>
        <dsp:cNvPr id="0" name=""/>
        <dsp:cNvSpPr/>
      </dsp:nvSpPr>
      <dsp:spPr>
        <a:xfrm>
          <a:off x="6424837" y="3559595"/>
          <a:ext cx="1625756" cy="2790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Najavljuju različita zbivanja i kulturne događaje.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6472454" y="3607212"/>
        <a:ext cx="1530522" cy="2694912"/>
      </dsp:txXfrm>
    </dsp:sp>
    <dsp:sp modelId="{F42838E0-6C3C-49E7-9E47-DB45D5C3AFE0}">
      <dsp:nvSpPr>
        <dsp:cNvPr id="0" name=""/>
        <dsp:cNvSpPr/>
      </dsp:nvSpPr>
      <dsp:spPr>
        <a:xfrm>
          <a:off x="8231233" y="1882808"/>
          <a:ext cx="1625756" cy="103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B6CD7-EB7D-4901-B877-A648F097A1C7}">
      <dsp:nvSpPr>
        <dsp:cNvPr id="0" name=""/>
        <dsp:cNvSpPr/>
      </dsp:nvSpPr>
      <dsp:spPr>
        <a:xfrm>
          <a:off x="8411872" y="2054416"/>
          <a:ext cx="1625756" cy="103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Letak</a:t>
          </a:r>
        </a:p>
      </dsp:txBody>
      <dsp:txXfrm>
        <a:off x="8442109" y="2084653"/>
        <a:ext cx="1565282" cy="971881"/>
      </dsp:txXfrm>
    </dsp:sp>
    <dsp:sp modelId="{7C1C0E44-264B-472A-BD10-C33A41722E13}">
      <dsp:nvSpPr>
        <dsp:cNvPr id="0" name=""/>
        <dsp:cNvSpPr/>
      </dsp:nvSpPr>
      <dsp:spPr>
        <a:xfrm>
          <a:off x="8231233" y="3387987"/>
          <a:ext cx="1625756" cy="2740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9B718-7237-4F60-8332-9270CFFC7BDB}">
      <dsp:nvSpPr>
        <dsp:cNvPr id="0" name=""/>
        <dsp:cNvSpPr/>
      </dsp:nvSpPr>
      <dsp:spPr>
        <a:xfrm>
          <a:off x="8411872" y="3559595"/>
          <a:ext cx="1625756" cy="27405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Informiraju, najavljuju događaje, oglašavaju proizvode ili usluge.</a:t>
          </a:r>
        </a:p>
      </dsp:txBody>
      <dsp:txXfrm>
        <a:off x="8459489" y="3607212"/>
        <a:ext cx="1530522" cy="2645318"/>
      </dsp:txXfrm>
    </dsp:sp>
    <dsp:sp modelId="{3D8DDD99-8979-4C0E-9AF3-722C6631FE53}">
      <dsp:nvSpPr>
        <dsp:cNvPr id="0" name=""/>
        <dsp:cNvSpPr/>
      </dsp:nvSpPr>
      <dsp:spPr>
        <a:xfrm>
          <a:off x="10181071" y="1907605"/>
          <a:ext cx="1625756" cy="103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A5A3D-77DF-4138-AF8E-FE43020C0978}">
      <dsp:nvSpPr>
        <dsp:cNvPr id="0" name=""/>
        <dsp:cNvSpPr/>
      </dsp:nvSpPr>
      <dsp:spPr>
        <a:xfrm>
          <a:off x="10361711" y="2079213"/>
          <a:ext cx="1625756" cy="103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/>
            <a:t>Strip</a:t>
          </a:r>
        </a:p>
      </dsp:txBody>
      <dsp:txXfrm>
        <a:off x="10391948" y="2109450"/>
        <a:ext cx="1565282" cy="971881"/>
      </dsp:txXfrm>
    </dsp:sp>
    <dsp:sp modelId="{B9A1F283-CAB0-43A6-B36B-D9B1EBE9C898}">
      <dsp:nvSpPr>
        <dsp:cNvPr id="0" name=""/>
        <dsp:cNvSpPr/>
      </dsp:nvSpPr>
      <dsp:spPr>
        <a:xfrm>
          <a:off x="10181087" y="3387987"/>
          <a:ext cx="1625756" cy="26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137AD-1C3F-4BA2-A663-781FDCA758F3}">
      <dsp:nvSpPr>
        <dsp:cNvPr id="0" name=""/>
        <dsp:cNvSpPr/>
      </dsp:nvSpPr>
      <dsp:spPr>
        <a:xfrm>
          <a:off x="10361727" y="3559595"/>
          <a:ext cx="1625756" cy="2693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Niz sličica povezanih pričom.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Objavljuju se </a:t>
          </a:r>
          <a:r>
            <a:rPr lang="hr-HR" sz="1800" kern="1200"/>
            <a:t>u časopisima, </a:t>
          </a:r>
          <a:r>
            <a:rPr lang="hr-HR" sz="1800" kern="1200" dirty="0"/>
            <a:t>a mogu biti i samostalne knjige.</a:t>
          </a:r>
        </a:p>
      </dsp:txBody>
      <dsp:txXfrm>
        <a:off x="10409344" y="3607212"/>
        <a:ext cx="1530522" cy="2598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D2432A-DD27-4AC6-B00D-7FAB64D70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0617E78-188E-44B7-A64F-B7A690040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2368912-D7DE-4BEE-B05F-042FC8D5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9AD092D-9E02-448F-9F6C-996688AB9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891E789-6096-43CB-A0F5-FE374B58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562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EDBF88-81B5-40F1-B9A8-245FBCA8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9B52A40-6106-42C7-8681-2B4B4DB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7E98710-3145-4186-B79A-77AC5D38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315BD0-1F57-4D33-96C1-71473EE8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178BB50-B694-479D-843B-09C722C4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31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46994F2-CD4E-439A-8A34-DB91C6245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A282A06-193E-414C-B1F7-C93FEE88B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C3DD71-EDD6-4BC3-A009-9CD4C160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988B263-4387-4033-AC6C-1ACD4381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ABFAD49-C77F-4C22-9B66-62B0781C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87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151F27-5FE2-43A9-A50D-FB867DB7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19E8C90-06C8-4056-8FAD-301AA53A4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34C2FF-EE98-484E-B678-CC4B5ADA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4486E4-4B88-431B-AFE0-1A2EDF1D9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AB42DC-2FE0-472C-8ACF-AFF0CF00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784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69A471-BCE3-42DB-B06D-53F0A8DFB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AE7555B-B092-431D-BC3B-81E1FA5A5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646A556-6CBF-402F-A970-E798B8FC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9E79F8-6BE7-43F8-A5C6-C2F70523F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C515BD-AEDF-49A0-BE55-F29BFBF7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522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BB4E49-6557-4141-AEAE-99A950CD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3D8FF6-D881-4DAD-BEDF-09D0E013E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44FCC30-29D8-456F-8722-40E735C99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9371FB7-9CE6-4196-B6C1-71B5473D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5E13BED-B015-46EE-828A-73F3C60C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E68C338-2F55-434D-A81D-5957D449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352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5DA1EE-D731-4617-B157-C9A8FD63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CC1C2DC-4B61-4074-80EF-140FA57D8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389D629-AA92-49CB-A90F-AD7B1FB3C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9BE0535-DE15-4D8E-A338-8A8D88C76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2D57FD2-16B1-42FA-819E-93C4EEAA0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63B691A-4C8B-4ECC-98D2-03AE4F366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6C9D539F-3D61-4B95-A24A-136E0C92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BA195BE-35DA-4B88-9BF8-42F787FD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429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52EC2E-D45C-401B-87AA-55CC6C7B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DEC81F6-6386-471C-A23A-CB286C58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5557FFE-9218-4188-BD85-78324936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7FA9484-ADA3-4771-9CB8-F7987C57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793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46B283F-21BF-48C6-93AC-FDF28B70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1962CA4-B44F-418B-B3A4-2441D401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C7F54C1-F535-49B0-8C37-395B99CD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676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E90C56-30B9-4350-9DEC-40881B3C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8A4D2F-35C7-44A4-BFCE-640B463A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A29ACFA-0723-434F-817D-C4650BCE0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DA05C63-7F8B-437D-A2FD-0E1A40D3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427B083-6410-44A6-A1FF-7F94994D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6DC1275-E285-404D-810D-884E21B1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784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947498-FD94-4E9C-A02B-182647DB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16B5C02-34C1-464D-9E02-2AA3D1A57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2AB5DAC-2FD9-4332-87BC-EB696C221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F4A1B47-2393-45D1-941E-A65209DB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4FBB4BC-2EF8-4B73-84D6-2AF40201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83844E6-9900-4B88-BA5E-D8DD3CEB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547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82266BE-3C02-400A-A671-4F18905F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52C4A89-E012-4079-B8A4-783929F42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112C22-EC60-4196-8F3A-251D17F89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2077F-6408-4629-BE09-06DD6BFDD67C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A1F3D35-6F58-4988-B268-CE16F8718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E30DF4C-2DA5-4243-A7C2-C34044219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E36E1-F1A9-4AEE-9920-85108A4509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635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OQSiGbxPll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na.nsk.hr/pb/?object=info&amp;id=13837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www.youtube.com/watch?v=B7xR0LPrbK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D52FAC-5739-42F6-92F2-E72D969F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858962"/>
          </a:xfrm>
        </p:spPr>
        <p:txBody>
          <a:bodyPr>
            <a:normAutofit/>
          </a:bodyPr>
          <a:lstStyle/>
          <a:p>
            <a:pPr algn="ctr"/>
            <a:r>
              <a:rPr lang="hr-HR" sz="8000" b="1" dirty="0"/>
              <a:t>Tiskani mediji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EC682D8-C0C7-48C3-A841-D90797021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r-HR" dirty="0"/>
              <a:t>5. razred</a:t>
            </a:r>
          </a:p>
          <a:p>
            <a:pPr algn="ctr"/>
            <a:r>
              <a:rPr lang="hr-HR" dirty="0"/>
              <a:t>OŠ HJ C.5.1, </a:t>
            </a:r>
            <a:r>
              <a:rPr lang="hr-HR" dirty="0" err="1"/>
              <a:t>uku</a:t>
            </a:r>
            <a:r>
              <a:rPr lang="hr-HR" dirty="0"/>
              <a:t> A.2.1.</a:t>
            </a:r>
          </a:p>
          <a:p>
            <a:pPr algn="ctr"/>
            <a:r>
              <a:rPr lang="hr-HR" dirty="0"/>
              <a:t>Nikolina Sabolić, prof., dipl. bibl.</a:t>
            </a:r>
          </a:p>
        </p:txBody>
      </p:sp>
    </p:spTree>
    <p:extLst>
      <p:ext uri="{BB962C8B-B14F-4D97-AF65-F5344CB8AC3E}">
        <p14:creationId xmlns:p14="http://schemas.microsoft.com/office/powerpoint/2010/main" val="98947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49252A86-B4E8-4E9E-98D2-EB8654FA5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r="23132" b="24493"/>
          <a:stretch/>
        </p:blipFill>
        <p:spPr>
          <a:xfrm>
            <a:off x="4041268" y="77912"/>
            <a:ext cx="7950434" cy="6544956"/>
          </a:xfrm>
          <a:prstGeom prst="rect">
            <a:avLst/>
          </a:prstGeom>
        </p:spPr>
      </p:pic>
      <p:sp>
        <p:nvSpPr>
          <p:cNvPr id="10" name="Naslov 9">
            <a:extLst>
              <a:ext uri="{FF2B5EF4-FFF2-40B4-BE49-F238E27FC236}">
                <a16:creationId xmlns:a16="http://schemas.microsoft.com/office/drawing/2014/main" id="{AD2D4986-2DF2-44D6-BE3F-939B097E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8" y="235132"/>
            <a:ext cx="11153502" cy="783772"/>
          </a:xfrm>
        </p:spPr>
        <p:txBody>
          <a:bodyPr/>
          <a:lstStyle/>
          <a:p>
            <a:r>
              <a:rPr lang="hr-HR" dirty="0"/>
              <a:t>       Večernji list</a:t>
            </a:r>
          </a:p>
        </p:txBody>
      </p:sp>
      <p:sp>
        <p:nvSpPr>
          <p:cNvPr id="16" name="Rezervirano mjesto sadržaja 15">
            <a:extLst>
              <a:ext uri="{FF2B5EF4-FFF2-40B4-BE49-F238E27FC236}">
                <a16:creationId xmlns:a16="http://schemas.microsoft.com/office/drawing/2014/main" id="{B1ADD4D7-74F3-4974-BECB-B3FFA413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1018904"/>
            <a:ext cx="11040291" cy="5158059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NADNASLOV   </a:t>
            </a:r>
          </a:p>
          <a:p>
            <a:pPr marL="0" indent="0">
              <a:buNone/>
            </a:pPr>
            <a:r>
              <a:rPr lang="hr-HR" dirty="0"/>
              <a:t>           NASLOV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        TEKST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ILUSTRACIJA  </a:t>
            </a:r>
          </a:p>
        </p:txBody>
      </p:sp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E6848DD1-DC5F-4D07-83BD-99315EEEA58C}"/>
              </a:ext>
            </a:extLst>
          </p:cNvPr>
          <p:cNvSpPr/>
          <p:nvPr/>
        </p:nvSpPr>
        <p:spPr>
          <a:xfrm>
            <a:off x="2534194" y="1162594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desno 21">
            <a:extLst>
              <a:ext uri="{FF2B5EF4-FFF2-40B4-BE49-F238E27FC236}">
                <a16:creationId xmlns:a16="http://schemas.microsoft.com/office/drawing/2014/main" id="{0C0BD111-A34E-45BC-9CC8-2DE31744ED30}"/>
              </a:ext>
            </a:extLst>
          </p:cNvPr>
          <p:cNvSpPr/>
          <p:nvPr/>
        </p:nvSpPr>
        <p:spPr>
          <a:xfrm>
            <a:off x="3044137" y="1658450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desno 23">
            <a:extLst>
              <a:ext uri="{FF2B5EF4-FFF2-40B4-BE49-F238E27FC236}">
                <a16:creationId xmlns:a16="http://schemas.microsoft.com/office/drawing/2014/main" id="{B6F859D3-7680-4ED3-81DB-F0FEDF70481F}"/>
              </a:ext>
            </a:extLst>
          </p:cNvPr>
          <p:cNvSpPr/>
          <p:nvPr/>
        </p:nvSpPr>
        <p:spPr>
          <a:xfrm>
            <a:off x="2684909" y="4626379"/>
            <a:ext cx="3278009" cy="263683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id="{E964F4AF-4676-4988-B935-6FC90BC577C5}"/>
              </a:ext>
            </a:extLst>
          </p:cNvPr>
          <p:cNvSpPr/>
          <p:nvPr/>
        </p:nvSpPr>
        <p:spPr>
          <a:xfrm>
            <a:off x="2684909" y="3654540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33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CD3212B0-032E-42F6-A412-FCD666C9B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3148" r="-1287" b="41111"/>
          <a:stretch/>
        </p:blipFill>
        <p:spPr>
          <a:xfrm>
            <a:off x="5321300" y="572051"/>
            <a:ext cx="6323494" cy="6050817"/>
          </a:xfrm>
          <a:prstGeom prst="rect">
            <a:avLst/>
          </a:prstGeom>
        </p:spPr>
      </p:pic>
      <p:sp>
        <p:nvSpPr>
          <p:cNvPr id="10" name="Naslov 9">
            <a:extLst>
              <a:ext uri="{FF2B5EF4-FFF2-40B4-BE49-F238E27FC236}">
                <a16:creationId xmlns:a16="http://schemas.microsoft.com/office/drawing/2014/main" id="{AD2D4986-2DF2-44D6-BE3F-939B097E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8" y="235132"/>
            <a:ext cx="11153502" cy="783772"/>
          </a:xfrm>
        </p:spPr>
        <p:txBody>
          <a:bodyPr/>
          <a:lstStyle/>
          <a:p>
            <a:r>
              <a:rPr lang="hr-HR" dirty="0"/>
              <a:t>               Podravski list</a:t>
            </a:r>
          </a:p>
        </p:txBody>
      </p:sp>
      <p:sp>
        <p:nvSpPr>
          <p:cNvPr id="16" name="Rezervirano mjesto sadržaja 15">
            <a:extLst>
              <a:ext uri="{FF2B5EF4-FFF2-40B4-BE49-F238E27FC236}">
                <a16:creationId xmlns:a16="http://schemas.microsoft.com/office/drawing/2014/main" id="{B1ADD4D7-74F3-4974-BECB-B3FFA413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1018904"/>
            <a:ext cx="11040291" cy="5432696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            NADNASLOV   </a:t>
            </a:r>
          </a:p>
          <a:p>
            <a:pPr marL="0" indent="0">
              <a:buNone/>
            </a:pPr>
            <a:r>
              <a:rPr lang="hr-HR" dirty="0"/>
              <a:t>                              NASLOV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PODNASLOV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TEKST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                 ILUSTRACIJA</a:t>
            </a:r>
          </a:p>
        </p:txBody>
      </p:sp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E6848DD1-DC5F-4D07-83BD-99315EEEA58C}"/>
              </a:ext>
            </a:extLst>
          </p:cNvPr>
          <p:cNvSpPr/>
          <p:nvPr/>
        </p:nvSpPr>
        <p:spPr>
          <a:xfrm>
            <a:off x="3662807" y="1081496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desno 21">
            <a:extLst>
              <a:ext uri="{FF2B5EF4-FFF2-40B4-BE49-F238E27FC236}">
                <a16:creationId xmlns:a16="http://schemas.microsoft.com/office/drawing/2014/main" id="{0C0BD111-A34E-45BC-9CC8-2DE31744ED30}"/>
              </a:ext>
            </a:extLst>
          </p:cNvPr>
          <p:cNvSpPr/>
          <p:nvPr/>
        </p:nvSpPr>
        <p:spPr>
          <a:xfrm>
            <a:off x="4311849" y="1699257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desno 23">
            <a:extLst>
              <a:ext uri="{FF2B5EF4-FFF2-40B4-BE49-F238E27FC236}">
                <a16:creationId xmlns:a16="http://schemas.microsoft.com/office/drawing/2014/main" id="{B6F859D3-7680-4ED3-81DB-F0FEDF70481F}"/>
              </a:ext>
            </a:extLst>
          </p:cNvPr>
          <p:cNvSpPr/>
          <p:nvPr/>
        </p:nvSpPr>
        <p:spPr>
          <a:xfrm>
            <a:off x="4231623" y="5776504"/>
            <a:ext cx="1239318" cy="260077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id="{38CC3057-5392-4A87-A926-D7B8AFF401FE}"/>
              </a:ext>
            </a:extLst>
          </p:cNvPr>
          <p:cNvSpPr/>
          <p:nvPr/>
        </p:nvSpPr>
        <p:spPr>
          <a:xfrm>
            <a:off x="4527623" y="2718161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793206AA-2B8F-4AC5-8372-A6206A5663CB}"/>
              </a:ext>
            </a:extLst>
          </p:cNvPr>
          <p:cNvSpPr/>
          <p:nvPr/>
        </p:nvSpPr>
        <p:spPr>
          <a:xfrm>
            <a:off x="4381264" y="3669576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946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32A2EDEA-907C-4393-A904-B3FA03E9D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9375" b="3510"/>
          <a:stretch/>
        </p:blipFill>
        <p:spPr>
          <a:xfrm>
            <a:off x="645300" y="406400"/>
            <a:ext cx="7924800" cy="5904389"/>
          </a:xfrm>
          <a:prstGeom prst="rect">
            <a:avLst/>
          </a:prstGeom>
        </p:spPr>
      </p:pic>
      <p:sp>
        <p:nvSpPr>
          <p:cNvPr id="10" name="Naslov 9">
            <a:extLst>
              <a:ext uri="{FF2B5EF4-FFF2-40B4-BE49-F238E27FC236}">
                <a16:creationId xmlns:a16="http://schemas.microsoft.com/office/drawing/2014/main" id="{AD2D4986-2DF2-44D6-BE3F-939B097E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8" y="235132"/>
            <a:ext cx="11661502" cy="783772"/>
          </a:xfrm>
        </p:spPr>
        <p:txBody>
          <a:bodyPr/>
          <a:lstStyle/>
          <a:p>
            <a:pPr algn="r"/>
            <a:r>
              <a:rPr lang="hr-HR" dirty="0"/>
              <a:t>               Meridijani</a:t>
            </a:r>
          </a:p>
        </p:txBody>
      </p:sp>
      <p:sp>
        <p:nvSpPr>
          <p:cNvPr id="16" name="Rezervirano mjesto sadržaja 15">
            <a:extLst>
              <a:ext uri="{FF2B5EF4-FFF2-40B4-BE49-F238E27FC236}">
                <a16:creationId xmlns:a16="http://schemas.microsoft.com/office/drawing/2014/main" id="{B1ADD4D7-74F3-4974-BECB-B3FFA413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1018904"/>
            <a:ext cx="11548291" cy="5432696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hr-HR" sz="3800" dirty="0"/>
              <a:t>ILUSTRACIJA</a:t>
            </a:r>
            <a:r>
              <a:rPr lang="hr-HR" dirty="0"/>
              <a:t>             </a:t>
            </a:r>
          </a:p>
          <a:p>
            <a:pPr marL="0" indent="0" algn="r">
              <a:buNone/>
            </a:pPr>
            <a:endParaRPr lang="hr-HR" dirty="0"/>
          </a:p>
          <a:p>
            <a:pPr marL="0" indent="0" algn="r">
              <a:buNone/>
            </a:pPr>
            <a:endParaRPr lang="hr-HR" dirty="0"/>
          </a:p>
          <a:p>
            <a:pPr marL="0" indent="0" algn="r">
              <a:buNone/>
            </a:pPr>
            <a:endParaRPr lang="hr-HR" dirty="0"/>
          </a:p>
          <a:p>
            <a:pPr marL="0" indent="0" algn="r">
              <a:buNone/>
            </a:pPr>
            <a:endParaRPr lang="hr-HR" dirty="0"/>
          </a:p>
          <a:p>
            <a:pPr marL="0" indent="0" algn="r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sz="3800" dirty="0"/>
              <a:t>NADNASLOV</a:t>
            </a:r>
            <a:r>
              <a:rPr lang="hr-HR" dirty="0"/>
              <a:t>   </a:t>
            </a:r>
          </a:p>
          <a:p>
            <a:pPr marL="0" indent="0" algn="r">
              <a:buNone/>
            </a:pPr>
            <a:r>
              <a:rPr lang="hr-HR" dirty="0"/>
              <a:t>                              </a:t>
            </a:r>
            <a:r>
              <a:rPr lang="hr-HR" sz="3800" dirty="0"/>
              <a:t>NASLOV</a:t>
            </a:r>
            <a:r>
              <a:rPr lang="hr-HR" dirty="0"/>
              <a:t>   </a:t>
            </a:r>
          </a:p>
          <a:p>
            <a:pPr marL="0" indent="0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dirty="0"/>
              <a:t>                           </a:t>
            </a:r>
            <a:r>
              <a:rPr lang="hr-HR" sz="3800" dirty="0"/>
              <a:t>PODNASLOV</a:t>
            </a:r>
            <a:r>
              <a:rPr lang="hr-HR" dirty="0"/>
              <a:t>     </a:t>
            </a:r>
          </a:p>
          <a:p>
            <a:pPr marL="0" indent="0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dirty="0"/>
              <a:t>                                  </a:t>
            </a:r>
            <a:r>
              <a:rPr lang="hr-HR" sz="3800" dirty="0"/>
              <a:t>TEKST</a:t>
            </a:r>
            <a:r>
              <a:rPr lang="hr-HR" dirty="0"/>
              <a:t>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dirty="0"/>
              <a:t>                     </a:t>
            </a:r>
          </a:p>
        </p:txBody>
      </p:sp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E6848DD1-DC5F-4D07-83BD-99315EEEA58C}"/>
              </a:ext>
            </a:extLst>
          </p:cNvPr>
          <p:cNvSpPr/>
          <p:nvPr/>
        </p:nvSpPr>
        <p:spPr>
          <a:xfrm>
            <a:off x="8683311" y="1124246"/>
            <a:ext cx="1134233" cy="276048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desno 21">
            <a:extLst>
              <a:ext uri="{FF2B5EF4-FFF2-40B4-BE49-F238E27FC236}">
                <a16:creationId xmlns:a16="http://schemas.microsoft.com/office/drawing/2014/main" id="{0C0BD111-A34E-45BC-9CC8-2DE31744ED30}"/>
              </a:ext>
            </a:extLst>
          </p:cNvPr>
          <p:cNvSpPr/>
          <p:nvPr/>
        </p:nvSpPr>
        <p:spPr>
          <a:xfrm>
            <a:off x="8756261" y="2970811"/>
            <a:ext cx="1263846" cy="24436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desno 23">
            <a:extLst>
              <a:ext uri="{FF2B5EF4-FFF2-40B4-BE49-F238E27FC236}">
                <a16:creationId xmlns:a16="http://schemas.microsoft.com/office/drawing/2014/main" id="{B6F859D3-7680-4ED3-81DB-F0FEDF70481F}"/>
              </a:ext>
            </a:extLst>
          </p:cNvPr>
          <p:cNvSpPr/>
          <p:nvPr/>
        </p:nvSpPr>
        <p:spPr>
          <a:xfrm>
            <a:off x="8136602" y="4766112"/>
            <a:ext cx="1239318" cy="260077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id="{38CC3057-5392-4A87-A926-D7B8AFF401FE}"/>
              </a:ext>
            </a:extLst>
          </p:cNvPr>
          <p:cNvSpPr/>
          <p:nvPr/>
        </p:nvSpPr>
        <p:spPr>
          <a:xfrm>
            <a:off x="8756261" y="3982341"/>
            <a:ext cx="1425281" cy="260076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793206AA-2B8F-4AC5-8372-A6206A5663CB}"/>
              </a:ext>
            </a:extLst>
          </p:cNvPr>
          <p:cNvSpPr/>
          <p:nvPr/>
        </p:nvSpPr>
        <p:spPr>
          <a:xfrm>
            <a:off x="8570100" y="3404745"/>
            <a:ext cx="1425281" cy="320688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36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AD2D4986-2DF2-44D6-BE3F-939B097E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8" y="235132"/>
            <a:ext cx="11153502" cy="783772"/>
          </a:xfrm>
        </p:spPr>
        <p:txBody>
          <a:bodyPr/>
          <a:lstStyle/>
          <a:p>
            <a:r>
              <a:rPr lang="hr-HR" dirty="0"/>
              <a:t> Moj planet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2AAA852-9EA4-46A6-B7B2-D517D5E01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r="13433"/>
          <a:stretch/>
        </p:blipFill>
        <p:spPr>
          <a:xfrm>
            <a:off x="3030582" y="678406"/>
            <a:ext cx="8961120" cy="5944462"/>
          </a:xfrm>
        </p:spPr>
      </p:pic>
    </p:spTree>
    <p:extLst>
      <p:ext uri="{BB962C8B-B14F-4D97-AF65-F5344CB8AC3E}">
        <p14:creationId xmlns:p14="http://schemas.microsoft.com/office/powerpoint/2010/main" val="1241573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AD2D4986-2DF2-44D6-BE3F-939B097E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65126"/>
            <a:ext cx="11040291" cy="679904"/>
          </a:xfrm>
        </p:spPr>
        <p:txBody>
          <a:bodyPr>
            <a:normAutofit fontScale="90000"/>
          </a:bodyPr>
          <a:lstStyle/>
          <a:p>
            <a:r>
              <a:rPr lang="hr-HR" dirty="0"/>
              <a:t>Modra lasta</a:t>
            </a:r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291070E-4E80-45CA-9EE6-4F75F67F7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2604" r="15269" b="1830"/>
          <a:stretch/>
        </p:blipFill>
        <p:spPr>
          <a:xfrm>
            <a:off x="3150375" y="483326"/>
            <a:ext cx="8728116" cy="61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1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1C37AE-065B-4514-B2DA-9257D370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8764"/>
            <a:ext cx="11404600" cy="1191924"/>
          </a:xfrm>
        </p:spPr>
        <p:txBody>
          <a:bodyPr>
            <a:normAutofit fontScale="90000"/>
          </a:bodyPr>
          <a:lstStyle/>
          <a:p>
            <a:r>
              <a:rPr lang="hr-HR" sz="3600" b="1" dirty="0"/>
              <a:t>Vršnjačko vrednovanje – razlikovanje sadržajnih i grafičkih elemenata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BC938FF2-0284-4938-8EF1-A531C2EC2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127607"/>
              </p:ext>
            </p:extLst>
          </p:nvPr>
        </p:nvGraphicFramePr>
        <p:xfrm>
          <a:off x="766616" y="1690688"/>
          <a:ext cx="11057083" cy="4548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50749">
                  <a:extLst>
                    <a:ext uri="{9D8B030D-6E8A-4147-A177-3AD203B41FA5}">
                      <a16:colId xmlns:a16="http://schemas.microsoft.com/office/drawing/2014/main" val="2379825159"/>
                    </a:ext>
                  </a:extLst>
                </a:gridCol>
                <a:gridCol w="1812335">
                  <a:extLst>
                    <a:ext uri="{9D8B030D-6E8A-4147-A177-3AD203B41FA5}">
                      <a16:colId xmlns:a16="http://schemas.microsoft.com/office/drawing/2014/main" val="3600444208"/>
                    </a:ext>
                  </a:extLst>
                </a:gridCol>
                <a:gridCol w="2793999">
                  <a:extLst>
                    <a:ext uri="{9D8B030D-6E8A-4147-A177-3AD203B41FA5}">
                      <a16:colId xmlns:a16="http://schemas.microsoft.com/office/drawing/2014/main" val="4097104318"/>
                    </a:ext>
                  </a:extLst>
                </a:gridCol>
              </a:tblGrid>
              <a:tr h="10285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U potpunosti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Potrebna mu je pomoć / 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pomogao sam mu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6227044"/>
                  </a:ext>
                </a:extLst>
              </a:tr>
              <a:tr h="7039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Učenik izdvaja i čita naslov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578620"/>
                  </a:ext>
                </a:extLst>
              </a:tr>
              <a:tr h="7039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Učenik prepoznaje i čita nadnaslov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8433861"/>
                  </a:ext>
                </a:extLst>
              </a:tr>
              <a:tr h="7039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Učenik prepoznaje i pokazuje podnaslov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962062"/>
                  </a:ext>
                </a:extLst>
              </a:tr>
              <a:tr h="7039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Učenik pokazuje ilustraciju uz tekst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6312535"/>
                  </a:ext>
                </a:extLst>
              </a:tr>
              <a:tr h="7039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Učenik izdvaja sadržaje koji promiču pozitivne vrijednosti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055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71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1C37AE-065B-4514-B2DA-9257D370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764"/>
            <a:ext cx="10515600" cy="1191924"/>
          </a:xfrm>
        </p:spPr>
        <p:txBody>
          <a:bodyPr>
            <a:normAutofit fontScale="90000"/>
          </a:bodyPr>
          <a:lstStyle/>
          <a:p>
            <a:r>
              <a:rPr lang="hr-HR" sz="4000" b="1" dirty="0"/>
              <a:t>Promotri izložene plakate i za svaki u tablicu upiši: </a:t>
            </a:r>
            <a:br>
              <a:rPr lang="hr-HR" sz="4000" b="1" dirty="0"/>
            </a:br>
            <a:r>
              <a:rPr lang="hr-HR" sz="4000" b="1" dirty="0"/>
              <a:t>DA (+), DJELOMIČNO (+/-), NE (-)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BC938FF2-0284-4938-8EF1-A531C2EC2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272305"/>
              </p:ext>
            </p:extLst>
          </p:nvPr>
        </p:nvGraphicFramePr>
        <p:xfrm>
          <a:off x="766617" y="1976582"/>
          <a:ext cx="10515600" cy="461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6506">
                  <a:extLst>
                    <a:ext uri="{9D8B030D-6E8A-4147-A177-3AD203B41FA5}">
                      <a16:colId xmlns:a16="http://schemas.microsoft.com/office/drawing/2014/main" val="2379825159"/>
                    </a:ext>
                  </a:extLst>
                </a:gridCol>
                <a:gridCol w="1449532">
                  <a:extLst>
                    <a:ext uri="{9D8B030D-6E8A-4147-A177-3AD203B41FA5}">
                      <a16:colId xmlns:a16="http://schemas.microsoft.com/office/drawing/2014/main" val="3600444208"/>
                    </a:ext>
                  </a:extLst>
                </a:gridCol>
                <a:gridCol w="1597083">
                  <a:extLst>
                    <a:ext uri="{9D8B030D-6E8A-4147-A177-3AD203B41FA5}">
                      <a16:colId xmlns:a16="http://schemas.microsoft.com/office/drawing/2014/main" val="4097104318"/>
                    </a:ext>
                  </a:extLst>
                </a:gridCol>
                <a:gridCol w="1597083">
                  <a:extLst>
                    <a:ext uri="{9D8B030D-6E8A-4147-A177-3AD203B41FA5}">
                      <a16:colId xmlns:a16="http://schemas.microsoft.com/office/drawing/2014/main" val="253631269"/>
                    </a:ext>
                  </a:extLst>
                </a:gridCol>
                <a:gridCol w="1605396">
                  <a:extLst>
                    <a:ext uri="{9D8B030D-6E8A-4147-A177-3AD203B41FA5}">
                      <a16:colId xmlns:a16="http://schemas.microsoft.com/office/drawing/2014/main" val="4032445896"/>
                    </a:ext>
                  </a:extLst>
                </a:gridCol>
              </a:tblGrid>
              <a:tr h="3224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1.plakat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hr-HR" sz="2000">
                          <a:effectLst/>
                        </a:rPr>
                        <a:t>plakat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2000" dirty="0">
                          <a:effectLst/>
                        </a:rPr>
                        <a:t>3.plakat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r-HR" sz="2000" dirty="0">
                          <a:effectLst/>
                        </a:rPr>
                        <a:t>4.plakat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6227044"/>
                  </a:ext>
                </a:extLst>
              </a:tr>
              <a:tr h="6597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Naslov plakata čitljiv s najmanje 2 m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578620"/>
                  </a:ext>
                </a:extLst>
              </a:tr>
              <a:tr h="6597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Podnaslov i tekst plakata čitljivi s 1,5 m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8433861"/>
                  </a:ext>
                </a:extLst>
              </a:tr>
              <a:tr h="6597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Odgovarajući omjer slike i teksta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(70 % : 30 %) 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962062"/>
                  </a:ext>
                </a:extLst>
              </a:tr>
              <a:tr h="6597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Pregledan tekst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(boja teksta u kontrastu s podlogom)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6312535"/>
                  </a:ext>
                </a:extLst>
              </a:tr>
              <a:tr h="6597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Naveden autor plakata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(dno plakata)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055514"/>
                  </a:ext>
                </a:extLst>
              </a:tr>
              <a:tr h="9970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Originalnost plakata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(originalna ideja, kreativni prikaz sadržaja, drugačiji od uobičajenog)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 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844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51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likovni rezultat za skriptorij">
            <a:extLst>
              <a:ext uri="{FF2B5EF4-FFF2-40B4-BE49-F238E27FC236}">
                <a16:creationId xmlns:a16="http://schemas.microsoft.com/office/drawing/2014/main" id="{BE7E1A09-A8CD-4DDC-BAFB-1AB04FE3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0"/>
            <a:ext cx="743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0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99">
            <a:extLst>
              <a:ext uri="{FF2B5EF4-FFF2-40B4-BE49-F238E27FC236}">
                <a16:creationId xmlns:a16="http://schemas.microsoft.com/office/drawing/2014/main" id="{300346A0-9279-4B6E-A4DF-93D4D09C1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8" name="Rectangle 10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5AD985E7-003A-4B5B-BC48-350CF7C9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816862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Johannes Gutenberg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DF12756-1D57-4EFD-974E-2634D2B68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4034" y="4909985"/>
            <a:ext cx="4939285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https://www.youtube.com/watch?v=OQSiGbxPlls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8" descr="Slikovni rezultat za johannes gutenberg">
            <a:extLst>
              <a:ext uri="{FF2B5EF4-FFF2-40B4-BE49-F238E27FC236}">
                <a16:creationId xmlns:a16="http://schemas.microsoft.com/office/drawing/2014/main" id="{2131377B-8242-4AEE-AA77-1B13C5AE7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575"/>
          <a:stretch/>
        </p:blipFill>
        <p:spPr bwMode="auto">
          <a:xfrm>
            <a:off x="320040" y="301751"/>
            <a:ext cx="3703320" cy="42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tiskarski stroj">
            <a:extLst>
              <a:ext uri="{FF2B5EF4-FFF2-40B4-BE49-F238E27FC236}">
                <a16:creationId xmlns:a16="http://schemas.microsoft.com/office/drawing/2014/main" id="{497F1491-43CA-4203-AB04-F3C33FD74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 r="-1" b="15919"/>
          <a:stretch/>
        </p:blipFill>
        <p:spPr bwMode="auto">
          <a:xfrm>
            <a:off x="4244340" y="301751"/>
            <a:ext cx="3703320" cy="42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tiskarski stroj">
            <a:extLst>
              <a:ext uri="{FF2B5EF4-FFF2-40B4-BE49-F238E27FC236}">
                <a16:creationId xmlns:a16="http://schemas.microsoft.com/office/drawing/2014/main" id="{194259E6-7011-4A27-A68F-8A36D5DD0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 r="-1" b="5930"/>
          <a:stretch/>
        </p:blipFill>
        <p:spPr bwMode="auto">
          <a:xfrm>
            <a:off x="8165592" y="301751"/>
            <a:ext cx="3703320" cy="42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0699" y="5478551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4B94FBB6-601E-45CE-8DFC-8C3ED2412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842488"/>
              </p:ext>
            </p:extLst>
          </p:nvPr>
        </p:nvGraphicFramePr>
        <p:xfrm>
          <a:off x="1" y="130629"/>
          <a:ext cx="12030890" cy="6727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831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D2A322-614B-476F-BCD6-FC7E881E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371" y="411018"/>
            <a:ext cx="8545328" cy="506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AF2B32A-0519-4D8C-B882-8537058C895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5018" y="5741988"/>
            <a:ext cx="9841057" cy="7048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hlinkClick r:id="rId3"/>
              </a:rPr>
              <a:t>https://digitalna.nsk.hr/pb/?object=info&amp;id=13837</a:t>
            </a:r>
            <a:endParaRPr lang="hr-H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sz="1400" dirty="0">
                <a:hlinkClick r:id="rId4"/>
              </a:rPr>
              <a:t>(1185) Glagoljički prvotisak Misal po zakonu rimskoga dvora tiskan 22. 2. 1483. - TV kalendar 2018. - YouTube</a:t>
            </a:r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3076" name="Picture 4" descr="Slikovni rezultat za MISAL PO ZAKONU RIMSKOG DVORA">
            <a:extLst>
              <a:ext uri="{FF2B5EF4-FFF2-40B4-BE49-F238E27FC236}">
                <a16:creationId xmlns:a16="http://schemas.microsoft.com/office/drawing/2014/main" id="{77207A40-025B-470F-B369-D554DFDA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4798" y="74962"/>
            <a:ext cx="2292004" cy="32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56FE4F1-AE49-4F6B-9209-C4E02615BA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70" t="14680" r="29243" b="3569"/>
          <a:stretch/>
        </p:blipFill>
        <p:spPr>
          <a:xfrm>
            <a:off x="9103270" y="3508747"/>
            <a:ext cx="2939850" cy="32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78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543779-251B-459D-8AFF-51311B38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Tiskani mediji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F55C0E-897F-446F-8479-4CA09C02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Uzmi jedan tiskani medij.</a:t>
            </a:r>
          </a:p>
          <a:p>
            <a:pPr marL="0" indent="0">
              <a:buNone/>
            </a:pPr>
            <a:r>
              <a:rPr lang="hr-HR" dirty="0"/>
              <a:t>1. Navedi vrstu odabranog tiskanog medija.</a:t>
            </a:r>
          </a:p>
          <a:p>
            <a:pPr marL="0" indent="0">
              <a:buNone/>
            </a:pPr>
            <a:r>
              <a:rPr lang="hr-HR" dirty="0"/>
              <a:t>2. Opiši ga prema smjernicama:</a:t>
            </a:r>
          </a:p>
          <a:p>
            <a:pPr marL="0" indent="0">
              <a:buNone/>
            </a:pPr>
            <a:r>
              <a:rPr lang="hr-HR" dirty="0"/>
              <a:t>	- Kako izgleda?</a:t>
            </a:r>
          </a:p>
          <a:p>
            <a:pPr marL="0" indent="0">
              <a:buNone/>
            </a:pPr>
            <a:r>
              <a:rPr lang="hr-HR" dirty="0"/>
              <a:t>	- Koja mu je svrha / čemu služi?</a:t>
            </a:r>
          </a:p>
          <a:p>
            <a:pPr marL="0" indent="0">
              <a:buNone/>
            </a:pPr>
            <a:r>
              <a:rPr lang="hr-HR" dirty="0"/>
              <a:t>	- Kome je namijenjen?</a:t>
            </a:r>
          </a:p>
          <a:p>
            <a:pPr marL="0" indent="0">
              <a:buNone/>
            </a:pPr>
            <a:r>
              <a:rPr lang="hr-HR" dirty="0"/>
              <a:t>	- Kako često </a:t>
            </a:r>
            <a:r>
              <a:rPr lang="hr-HR"/>
              <a:t>se objavljuje / izlazi </a:t>
            </a:r>
            <a:r>
              <a:rPr lang="hr-HR" dirty="0"/>
              <a:t>iz tiska? </a:t>
            </a:r>
          </a:p>
          <a:p>
            <a:pPr marL="0" indent="0">
              <a:buNone/>
            </a:pPr>
            <a:r>
              <a:rPr lang="hr-HR" dirty="0"/>
              <a:t>	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723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4B94FBB6-601E-45CE-8DFC-8C3ED2412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84657"/>
              </p:ext>
            </p:extLst>
          </p:nvPr>
        </p:nvGraphicFramePr>
        <p:xfrm>
          <a:off x="1" y="130629"/>
          <a:ext cx="12030890" cy="6727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8527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AD2D4986-2DF2-44D6-BE3F-939B097E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8" y="235132"/>
            <a:ext cx="11153502" cy="783772"/>
          </a:xfrm>
        </p:spPr>
        <p:txBody>
          <a:bodyPr/>
          <a:lstStyle/>
          <a:p>
            <a:r>
              <a:rPr lang="hr-HR" dirty="0"/>
              <a:t>                   Jutarnji list</a:t>
            </a:r>
          </a:p>
        </p:txBody>
      </p:sp>
      <p:sp>
        <p:nvSpPr>
          <p:cNvPr id="16" name="Rezervirano mjesto sadržaja 15">
            <a:extLst>
              <a:ext uri="{FF2B5EF4-FFF2-40B4-BE49-F238E27FC236}">
                <a16:creationId xmlns:a16="http://schemas.microsoft.com/office/drawing/2014/main" id="{B1ADD4D7-74F3-4974-BECB-B3FFA413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1018904"/>
            <a:ext cx="11040291" cy="5158059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NADNASLOV   </a:t>
            </a:r>
          </a:p>
          <a:p>
            <a:pPr marL="0" indent="0">
              <a:buNone/>
            </a:pPr>
            <a:r>
              <a:rPr lang="hr-HR" dirty="0"/>
              <a:t>        NASLOV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PODNASLOV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TEKST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ILUSTRACIJA</a:t>
            </a:r>
          </a:p>
        </p:txBody>
      </p:sp>
      <p:pic>
        <p:nvPicPr>
          <p:cNvPr id="20" name="Slika 19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7BDE9585-117E-445E-8E01-56D65F0F4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27572" b="8907"/>
          <a:stretch/>
        </p:blipFill>
        <p:spPr>
          <a:xfrm>
            <a:off x="3452243" y="1048678"/>
            <a:ext cx="8595360" cy="5574190"/>
          </a:xfrm>
          <a:prstGeom prst="rect">
            <a:avLst/>
          </a:prstGeom>
        </p:spPr>
      </p:pic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E6848DD1-DC5F-4D07-83BD-99315EEEA58C}"/>
              </a:ext>
            </a:extLst>
          </p:cNvPr>
          <p:cNvSpPr/>
          <p:nvPr/>
        </p:nvSpPr>
        <p:spPr>
          <a:xfrm>
            <a:off x="2534194" y="1162594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desno 21">
            <a:extLst>
              <a:ext uri="{FF2B5EF4-FFF2-40B4-BE49-F238E27FC236}">
                <a16:creationId xmlns:a16="http://schemas.microsoft.com/office/drawing/2014/main" id="{0C0BD111-A34E-45BC-9CC8-2DE31744ED30}"/>
              </a:ext>
            </a:extLst>
          </p:cNvPr>
          <p:cNvSpPr/>
          <p:nvPr/>
        </p:nvSpPr>
        <p:spPr>
          <a:xfrm>
            <a:off x="2606039" y="1614352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desno 22">
            <a:extLst>
              <a:ext uri="{FF2B5EF4-FFF2-40B4-BE49-F238E27FC236}">
                <a16:creationId xmlns:a16="http://schemas.microsoft.com/office/drawing/2014/main" id="{FEB7832F-8533-4540-B5B0-F37DFCD10676}"/>
              </a:ext>
            </a:extLst>
          </p:cNvPr>
          <p:cNvSpPr/>
          <p:nvPr/>
        </p:nvSpPr>
        <p:spPr>
          <a:xfrm>
            <a:off x="2534193" y="3172845"/>
            <a:ext cx="718457" cy="235132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desno 23">
            <a:extLst>
              <a:ext uri="{FF2B5EF4-FFF2-40B4-BE49-F238E27FC236}">
                <a16:creationId xmlns:a16="http://schemas.microsoft.com/office/drawing/2014/main" id="{B6F859D3-7680-4ED3-81DB-F0FEDF70481F}"/>
              </a:ext>
            </a:extLst>
          </p:cNvPr>
          <p:cNvSpPr/>
          <p:nvPr/>
        </p:nvSpPr>
        <p:spPr>
          <a:xfrm>
            <a:off x="1914533" y="4150514"/>
            <a:ext cx="1239318" cy="260077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6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543779-251B-459D-8AFF-51311B38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Sadržajno i grafičko oblikovanje teksta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F55C0E-897F-446F-8479-4CA09C02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3600" dirty="0"/>
              <a:t>Sadržajni i grafički elementi tiskanih medija:</a:t>
            </a:r>
          </a:p>
          <a:p>
            <a:r>
              <a:rPr lang="hr-HR" sz="3200" dirty="0"/>
              <a:t>naslov</a:t>
            </a:r>
          </a:p>
          <a:p>
            <a:r>
              <a:rPr lang="hr-HR" sz="3200" dirty="0"/>
              <a:t>nadnaslov</a:t>
            </a:r>
          </a:p>
          <a:p>
            <a:r>
              <a:rPr lang="hr-HR" sz="3200" dirty="0"/>
              <a:t>podnaslov</a:t>
            </a:r>
          </a:p>
          <a:p>
            <a:r>
              <a:rPr lang="hr-HR" sz="3200" dirty="0"/>
              <a:t>tekst</a:t>
            </a:r>
          </a:p>
          <a:p>
            <a:r>
              <a:rPr lang="hr-HR" sz="3200" dirty="0"/>
              <a:t>ilustracija (crtež ili fotografija)</a:t>
            </a:r>
          </a:p>
        </p:txBody>
      </p:sp>
    </p:spTree>
    <p:extLst>
      <p:ext uri="{BB962C8B-B14F-4D97-AF65-F5344CB8AC3E}">
        <p14:creationId xmlns:p14="http://schemas.microsoft.com/office/powerpoint/2010/main" val="40644679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503</Words>
  <Application>Microsoft Office PowerPoint</Application>
  <PresentationFormat>Široki zaslon</PresentationFormat>
  <Paragraphs>168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sustava Office</vt:lpstr>
      <vt:lpstr>Tiskani mediji</vt:lpstr>
      <vt:lpstr>PowerPoint prezentacija</vt:lpstr>
      <vt:lpstr>Johannes Gutenberg</vt:lpstr>
      <vt:lpstr>PowerPoint prezentacija</vt:lpstr>
      <vt:lpstr>PowerPoint prezentacija</vt:lpstr>
      <vt:lpstr>Tiskani mediji</vt:lpstr>
      <vt:lpstr>PowerPoint prezentacija</vt:lpstr>
      <vt:lpstr>                   Jutarnji list</vt:lpstr>
      <vt:lpstr>Sadržajno i grafičko oblikovanje teksta</vt:lpstr>
      <vt:lpstr>       Večernji list</vt:lpstr>
      <vt:lpstr>               Podravski list</vt:lpstr>
      <vt:lpstr>               Meridijani</vt:lpstr>
      <vt:lpstr> Moj planet</vt:lpstr>
      <vt:lpstr>Modra lasta</vt:lpstr>
      <vt:lpstr>Vršnjačko vrednovanje – razlikovanje sadržajnih i grafičkih elemenata </vt:lpstr>
      <vt:lpstr>Promotri izložene plakate i za svaki u tablicu upiši:  DA (+), DJELOMIČNO (+/-), NE (-)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NIKOLINA SABOLIĆ</dc:creator>
  <cp:lastModifiedBy>NIKOLINA SABOLIĆ</cp:lastModifiedBy>
  <cp:revision>28</cp:revision>
  <cp:lastPrinted>2020-02-21T13:34:50Z</cp:lastPrinted>
  <dcterms:created xsi:type="dcterms:W3CDTF">2020-02-21T12:15:40Z</dcterms:created>
  <dcterms:modified xsi:type="dcterms:W3CDTF">2022-06-29T13:12:20Z</dcterms:modified>
</cp:coreProperties>
</file>