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61" r:id="rId6"/>
    <p:sldId id="259" r:id="rId7"/>
    <p:sldId id="260" r:id="rId8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153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E720B-D6B3-40D9-AAD3-DE0EBD42B41B}" type="datetimeFigureOut">
              <a:rPr lang="hr-HR" smtClean="0"/>
              <a:pPr/>
              <a:t>29.6.2022.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27338-C242-49BC-9622-D01122E6A9E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E720B-D6B3-40D9-AAD3-DE0EBD42B41B}" type="datetimeFigureOut">
              <a:rPr lang="hr-HR" smtClean="0"/>
              <a:pPr/>
              <a:t>29.6.2022.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27338-C242-49BC-9622-D01122E6A9E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E720B-D6B3-40D9-AAD3-DE0EBD42B41B}" type="datetimeFigureOut">
              <a:rPr lang="hr-HR" smtClean="0"/>
              <a:pPr/>
              <a:t>29.6.2022.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27338-C242-49BC-9622-D01122E6A9E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E720B-D6B3-40D9-AAD3-DE0EBD42B41B}" type="datetimeFigureOut">
              <a:rPr lang="hr-HR" smtClean="0"/>
              <a:pPr/>
              <a:t>29.6.2022.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27338-C242-49BC-9622-D01122E6A9E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E720B-D6B3-40D9-AAD3-DE0EBD42B41B}" type="datetimeFigureOut">
              <a:rPr lang="hr-HR" smtClean="0"/>
              <a:pPr/>
              <a:t>29.6.2022.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27338-C242-49BC-9622-D01122E6A9E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E720B-D6B3-40D9-AAD3-DE0EBD42B41B}" type="datetimeFigureOut">
              <a:rPr lang="hr-HR" smtClean="0"/>
              <a:pPr/>
              <a:t>29.6.2022.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27338-C242-49BC-9622-D01122E6A9E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E720B-D6B3-40D9-AAD3-DE0EBD42B41B}" type="datetimeFigureOut">
              <a:rPr lang="hr-HR" smtClean="0"/>
              <a:pPr/>
              <a:t>29.6.2022.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27338-C242-49BC-9622-D01122E6A9E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E720B-D6B3-40D9-AAD3-DE0EBD42B41B}" type="datetimeFigureOut">
              <a:rPr lang="hr-HR" smtClean="0"/>
              <a:pPr/>
              <a:t>29.6.2022.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27338-C242-49BC-9622-D01122E6A9E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E720B-D6B3-40D9-AAD3-DE0EBD42B41B}" type="datetimeFigureOut">
              <a:rPr lang="hr-HR" smtClean="0"/>
              <a:pPr/>
              <a:t>29.6.2022.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27338-C242-49BC-9622-D01122E6A9E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E720B-D6B3-40D9-AAD3-DE0EBD42B41B}" type="datetimeFigureOut">
              <a:rPr lang="hr-HR" smtClean="0"/>
              <a:pPr/>
              <a:t>29.6.2022.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27338-C242-49BC-9622-D01122E6A9E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E720B-D6B3-40D9-AAD3-DE0EBD42B41B}" type="datetimeFigureOut">
              <a:rPr lang="hr-HR" smtClean="0"/>
              <a:pPr/>
              <a:t>29.6.2022.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27338-C242-49BC-9622-D01122E6A9E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BE720B-D6B3-40D9-AAD3-DE0EBD42B41B}" type="datetimeFigureOut">
              <a:rPr lang="hr-HR" smtClean="0"/>
              <a:pPr/>
              <a:t>29.6.2022.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427338-C242-49BC-9622-D01122E6A9EE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79512" y="2130425"/>
            <a:ext cx="8964488" cy="1470025"/>
          </a:xfrm>
        </p:spPr>
        <p:txBody>
          <a:bodyPr>
            <a:noAutofit/>
          </a:bodyPr>
          <a:lstStyle/>
          <a:p>
            <a:r>
              <a:rPr lang="hr-HR" sz="6000" b="1" dirty="0"/>
              <a:t>Put od autora do čitatelja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/>
              <a:t>Nikolina Sabolić, prof., </a:t>
            </a:r>
            <a:r>
              <a:rPr lang="hr-HR" dirty="0" err="1"/>
              <a:t>dipl</a:t>
            </a:r>
            <a:r>
              <a:rPr lang="hr-HR" dirty="0"/>
              <a:t> bibl.</a:t>
            </a:r>
          </a:p>
          <a:p>
            <a:endParaRPr lang="hr-HR" dirty="0"/>
          </a:p>
          <a:p>
            <a:r>
              <a:rPr lang="hr-HR" dirty="0"/>
              <a:t>OŠ HJ A.3.3, B.3.3, C.3.2.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/>
          <a:lstStyle/>
          <a:p>
            <a:r>
              <a:rPr lang="hr-HR" b="1" dirty="0"/>
              <a:t>Osobe važne za nastanak knjige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hr-HR" sz="4500" dirty="0"/>
              <a:t>AUTOR je pisac književnog djela.</a:t>
            </a:r>
          </a:p>
          <a:p>
            <a:pPr>
              <a:buNone/>
            </a:pPr>
            <a:endParaRPr lang="hr-HR" sz="4500" dirty="0"/>
          </a:p>
          <a:p>
            <a:pPr>
              <a:buNone/>
            </a:pPr>
            <a:endParaRPr lang="hr-HR" sz="4500" dirty="0"/>
          </a:p>
          <a:p>
            <a:pPr>
              <a:buNone/>
            </a:pPr>
            <a:endParaRPr lang="hr-HR" sz="1400" dirty="0"/>
          </a:p>
          <a:p>
            <a:pPr>
              <a:buNone/>
            </a:pPr>
            <a:endParaRPr lang="hr-HR" sz="45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/>
          <a:lstStyle/>
          <a:p>
            <a:r>
              <a:rPr lang="hr-HR" b="1" dirty="0"/>
              <a:t>Osobe važne za nastanak knjige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hr-HR" sz="4500" dirty="0"/>
              <a:t>ILUSTRATOR </a:t>
            </a:r>
            <a:r>
              <a:rPr lang="hr-HR" sz="4500"/>
              <a:t>izrađuje ilustracije.</a:t>
            </a:r>
            <a:endParaRPr lang="hr-HR" sz="4500" dirty="0"/>
          </a:p>
          <a:p>
            <a:pPr>
              <a:buNone/>
            </a:pPr>
            <a:endParaRPr lang="hr-HR" sz="4500" dirty="0"/>
          </a:p>
          <a:p>
            <a:pPr>
              <a:buNone/>
            </a:pPr>
            <a:endParaRPr lang="hr-HR" sz="1400" dirty="0"/>
          </a:p>
          <a:p>
            <a:pPr>
              <a:buNone/>
            </a:pPr>
            <a:endParaRPr lang="hr-HR" sz="4500" dirty="0"/>
          </a:p>
        </p:txBody>
      </p:sp>
    </p:spTree>
    <p:extLst>
      <p:ext uri="{BB962C8B-B14F-4D97-AF65-F5344CB8AC3E}">
        <p14:creationId xmlns:p14="http://schemas.microsoft.com/office/powerpoint/2010/main" val="4011077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/>
              <a:t>Osobe važne za nastanak knjige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r-HR" sz="4400"/>
              <a:t>Knjige se tiskaju </a:t>
            </a:r>
            <a:r>
              <a:rPr lang="hr-HR" sz="4400" dirty="0"/>
              <a:t>u tiskarama.</a:t>
            </a:r>
          </a:p>
          <a:p>
            <a:pPr>
              <a:buNone/>
            </a:pPr>
            <a:r>
              <a:rPr lang="hr-HR" sz="4400" dirty="0"/>
              <a:t>TISKAR je osoba koja tiska djelo za autora.</a:t>
            </a:r>
          </a:p>
          <a:p>
            <a:pPr>
              <a:buNone/>
            </a:pPr>
            <a:endParaRPr lang="hr-HR" sz="4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/>
              <a:t>Osobe važne za nastanak knjige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r-HR" sz="4400"/>
              <a:t>NAKLADNIK </a:t>
            </a:r>
            <a:r>
              <a:rPr lang="hr-HR" sz="4400" dirty="0"/>
              <a:t>ili IZDAVAČ je poduzeće koje objavljuje knjigu.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Zadatak za vježbu – u bilježnicu ispiši: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r-HR" sz="3600" b="1" dirty="0"/>
              <a:t>Naslov djela:</a:t>
            </a:r>
          </a:p>
          <a:p>
            <a:pPr>
              <a:buNone/>
            </a:pPr>
            <a:r>
              <a:rPr lang="hr-HR" sz="3600" b="1" dirty="0"/>
              <a:t>Autor: </a:t>
            </a:r>
          </a:p>
          <a:p>
            <a:pPr>
              <a:buNone/>
            </a:pPr>
            <a:r>
              <a:rPr lang="hr-HR" sz="3600" b="1" dirty="0"/>
              <a:t>Ilustrator:</a:t>
            </a:r>
          </a:p>
          <a:p>
            <a:pPr>
              <a:buNone/>
            </a:pPr>
            <a:r>
              <a:rPr lang="hr-HR" sz="3600" b="1" dirty="0"/>
              <a:t>Izdanje:</a:t>
            </a:r>
          </a:p>
          <a:p>
            <a:pPr>
              <a:buNone/>
            </a:pPr>
            <a:r>
              <a:rPr lang="hr-HR" sz="3600" b="1" dirty="0"/>
              <a:t>Nakladnik:</a:t>
            </a:r>
          </a:p>
          <a:p>
            <a:pPr>
              <a:buNone/>
            </a:pPr>
            <a:r>
              <a:rPr lang="hr-HR" sz="3600" b="1" dirty="0"/>
              <a:t>Još jedno djelo autora:</a:t>
            </a:r>
          </a:p>
          <a:p>
            <a:pPr>
              <a:buNone/>
            </a:pPr>
            <a:r>
              <a:rPr lang="hr-HR" sz="3600" b="1" dirty="0"/>
              <a:t>Mjesto rođenja ilustratora: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/>
              <a:t>Domaća zadaća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hr-HR" sz="3600" dirty="0"/>
              <a:t>Iz knjige prema vlastitom izboru kod kuće ispiši:</a:t>
            </a:r>
          </a:p>
          <a:p>
            <a:pPr>
              <a:buNone/>
            </a:pPr>
            <a:endParaRPr lang="hr-HR" sz="1200" dirty="0"/>
          </a:p>
          <a:p>
            <a:pPr>
              <a:buNone/>
            </a:pPr>
            <a:r>
              <a:rPr lang="hr-HR" sz="3600" b="1" dirty="0"/>
              <a:t>Naslov knjige:</a:t>
            </a:r>
          </a:p>
          <a:p>
            <a:pPr>
              <a:buNone/>
            </a:pPr>
            <a:r>
              <a:rPr lang="hr-HR" sz="3600" b="1" dirty="0"/>
              <a:t>Autor:</a:t>
            </a:r>
          </a:p>
          <a:p>
            <a:pPr>
              <a:buNone/>
            </a:pPr>
            <a:r>
              <a:rPr lang="hr-HR" sz="3600" b="1" dirty="0"/>
              <a:t>Ilustrator:</a:t>
            </a:r>
          </a:p>
          <a:p>
            <a:pPr>
              <a:buNone/>
            </a:pPr>
            <a:r>
              <a:rPr lang="hr-HR" sz="3600" b="1" dirty="0"/>
              <a:t>Nakladnik: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129</Words>
  <Application>Microsoft Office PowerPoint</Application>
  <PresentationFormat>Prikaz na zaslonu (4:3)</PresentationFormat>
  <Paragraphs>31</Paragraphs>
  <Slides>7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2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tema</vt:lpstr>
      <vt:lpstr>Put od autora do čitatelja</vt:lpstr>
      <vt:lpstr>Osobe važne za nastanak knjige</vt:lpstr>
      <vt:lpstr>Osobe važne za nastanak knjige</vt:lpstr>
      <vt:lpstr>Osobe važne za nastanak knjige</vt:lpstr>
      <vt:lpstr>Osobe važne za nastanak knjige</vt:lpstr>
      <vt:lpstr>Zadatak za vježbu – u bilježnicu ispiši:</vt:lpstr>
      <vt:lpstr>Domaća zadaća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Put od autora do čitatelja</dc:title>
  <dc:creator>Sabolić</dc:creator>
  <cp:lastModifiedBy>NIKOLINA SABOLIĆ</cp:lastModifiedBy>
  <cp:revision>13</cp:revision>
  <dcterms:created xsi:type="dcterms:W3CDTF">2017-03-16T10:04:33Z</dcterms:created>
  <dcterms:modified xsi:type="dcterms:W3CDTF">2022-06-29T12:40:09Z</dcterms:modified>
</cp:coreProperties>
</file>