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9066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4614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9480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8831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079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4458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290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412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039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9024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013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5FDD-6A35-4808-97BF-96F3092AD873}" type="datetimeFigureOut">
              <a:rPr lang="hr-HR" smtClean="0"/>
              <a:pPr/>
              <a:t>17.4.2012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6277-A086-4FC6-9FD3-A7B2976D450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29868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ENERGIJA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27795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4400" dirty="0" smtClean="0"/>
              <a:t>      Kraj </a:t>
            </a:r>
          </a:p>
          <a:p>
            <a:pPr>
              <a:buNone/>
            </a:pPr>
            <a:r>
              <a:rPr lang="hr-HR" dirty="0" smtClean="0"/>
              <a:t>            Prezentaciju izradio:</a:t>
            </a:r>
          </a:p>
          <a:p>
            <a:pPr>
              <a:buNone/>
            </a:pPr>
            <a:r>
              <a:rPr lang="hr-HR" dirty="0" smtClean="0"/>
              <a:t>                                 Matej </a:t>
            </a:r>
            <a:r>
              <a:rPr lang="hr-HR" dirty="0" err="1" smtClean="0"/>
              <a:t>Vugrinec</a:t>
            </a:r>
            <a:r>
              <a:rPr lang="hr-HR" dirty="0" smtClean="0"/>
              <a:t>, 7.d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sile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 je djelovanje sile na nekom putu.</a:t>
            </a:r>
          </a:p>
          <a:p>
            <a:r>
              <a:rPr lang="hr-HR" dirty="0" smtClean="0"/>
              <a:t>Oznaka za rad je W.</a:t>
            </a:r>
          </a:p>
          <a:p>
            <a:r>
              <a:rPr lang="hr-HR" dirty="0" smtClean="0"/>
              <a:t>Mjerna jedinica za rad je džul(J).</a:t>
            </a:r>
          </a:p>
          <a:p>
            <a:r>
              <a:rPr lang="hr-HR" dirty="0" smtClean="0"/>
              <a:t>Formula za rad glasi: </a:t>
            </a:r>
          </a:p>
          <a:p>
            <a:pPr>
              <a:buNone/>
            </a:pPr>
            <a:r>
              <a:rPr lang="hr-HR" dirty="0" smtClean="0"/>
              <a:t>              </a:t>
            </a:r>
            <a:r>
              <a:rPr lang="hr-HR" dirty="0" smtClean="0"/>
              <a:t> </a:t>
            </a:r>
            <a:r>
              <a:rPr lang="hr-HR" dirty="0" smtClean="0"/>
              <a:t>W= F*s </a:t>
            </a:r>
            <a:r>
              <a:rPr lang="hr-HR" dirty="0" smtClean="0"/>
              <a:t>(J)    </a:t>
            </a:r>
            <a:r>
              <a:rPr lang="hr-HR" dirty="0" smtClean="0"/>
              <a:t>ili   </a:t>
            </a:r>
            <a:r>
              <a:rPr lang="hr-HR" dirty="0" smtClean="0"/>
              <a:t>  </a:t>
            </a:r>
            <a:r>
              <a:rPr lang="hr-HR" dirty="0" smtClean="0"/>
              <a:t>W = G * </a:t>
            </a:r>
            <a:r>
              <a:rPr lang="hr-HR" dirty="0" smtClean="0"/>
              <a:t>h (J)</a:t>
            </a:r>
          </a:p>
          <a:p>
            <a:pPr>
              <a:buNone/>
            </a:pPr>
            <a:r>
              <a:rPr lang="hr-HR" dirty="0" smtClean="0"/>
              <a:t>                                 J = N*m</a:t>
            </a:r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293928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Energija je sposobnost nekog tijela da obavi rad.</a:t>
            </a:r>
          </a:p>
          <a:p>
            <a:r>
              <a:rPr lang="hr-HR" dirty="0" smtClean="0"/>
              <a:t>Oznaka za energiju je E.</a:t>
            </a:r>
          </a:p>
          <a:p>
            <a:r>
              <a:rPr lang="hr-HR" dirty="0" smtClean="0"/>
              <a:t>Mjerna jedinica za energiju je džul(J).</a:t>
            </a:r>
          </a:p>
          <a:p>
            <a:pPr>
              <a:buNone/>
            </a:pPr>
            <a:r>
              <a:rPr lang="hr-HR" dirty="0" smtClean="0"/>
              <a:t>                   ∆E = E</a:t>
            </a:r>
            <a:r>
              <a:rPr lang="hr-HR" sz="1400" dirty="0" smtClean="0"/>
              <a:t>1</a:t>
            </a:r>
            <a:r>
              <a:rPr lang="hr-HR" dirty="0" smtClean="0"/>
              <a:t> – E</a:t>
            </a:r>
            <a:r>
              <a:rPr lang="hr-HR" sz="1400" dirty="0" smtClean="0"/>
              <a:t>2</a:t>
            </a:r>
            <a:r>
              <a:rPr lang="hr-HR" dirty="0" smtClean="0"/>
              <a:t>  = W</a:t>
            </a:r>
          </a:p>
          <a:p>
            <a:r>
              <a:rPr lang="hr-HR" dirty="0" smtClean="0"/>
              <a:t>Zakon očuvanja energije:</a:t>
            </a:r>
          </a:p>
          <a:p>
            <a:pPr>
              <a:buNone/>
            </a:pPr>
            <a:r>
              <a:rPr lang="hr-HR" dirty="0" smtClean="0"/>
              <a:t>    ukupna energija zatvorenog sustava je stalna.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758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Kinetička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Imaju je tijela u pokretu.</a:t>
            </a:r>
          </a:p>
          <a:p>
            <a:r>
              <a:rPr lang="hr-HR" dirty="0" smtClean="0"/>
              <a:t>Tijelo obavlja rad promjenom energije.</a:t>
            </a:r>
          </a:p>
          <a:p>
            <a:pPr>
              <a:buNone/>
            </a:pPr>
            <a:r>
              <a:rPr lang="hr-HR" dirty="0" smtClean="0"/>
              <a:t>                                ∆</a:t>
            </a:r>
            <a:r>
              <a:rPr lang="hr-HR" dirty="0" err="1" smtClean="0"/>
              <a:t>E</a:t>
            </a:r>
            <a:r>
              <a:rPr lang="hr-HR" sz="1400" dirty="0" err="1" smtClean="0"/>
              <a:t>k</a:t>
            </a:r>
            <a:r>
              <a:rPr lang="hr-HR" sz="1400" dirty="0" smtClean="0"/>
              <a:t> </a:t>
            </a:r>
            <a:r>
              <a:rPr lang="hr-HR" dirty="0" smtClean="0"/>
              <a:t>= W</a:t>
            </a:r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2" y="3643314"/>
            <a:ext cx="3767374" cy="2645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05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Gravitacijska potencijalna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Energija položaja tijela u gravitacijskom polju zemlje.</a:t>
            </a:r>
          </a:p>
          <a:p>
            <a:r>
              <a:rPr lang="hr-HR" dirty="0" smtClean="0"/>
              <a:t>Što je veća visina na kojoj se tijelo nalazi to je veća i gravitacijska potencijalna energija.</a:t>
            </a:r>
          </a:p>
          <a:p>
            <a:r>
              <a:rPr lang="hr-HR" dirty="0" smtClean="0"/>
              <a:t>Oznaka za gravitacijsku potencijalnu energiju je </a:t>
            </a:r>
            <a:r>
              <a:rPr lang="hr-HR" dirty="0" smtClean="0"/>
              <a:t>E</a:t>
            </a:r>
            <a:r>
              <a:rPr lang="hr-HR" sz="1400" dirty="0" smtClean="0"/>
              <a:t>p</a:t>
            </a:r>
            <a:r>
              <a:rPr lang="hr-HR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E</a:t>
            </a:r>
            <a:r>
              <a:rPr lang="hr-HR" sz="1400" dirty="0" smtClean="0"/>
              <a:t>p </a:t>
            </a:r>
            <a:r>
              <a:rPr lang="hr-HR" dirty="0" smtClean="0"/>
              <a:t>= m*g*h (J)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2249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Promjena kinetička i potencijalne energije.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Energija tijela koje pada jednaka je zbroju njegove kinetičke i potencijalne energije, a njegova energija je stalna.</a:t>
            </a:r>
          </a:p>
          <a:p>
            <a:pPr>
              <a:buNone/>
            </a:pPr>
            <a:r>
              <a:rPr lang="hr-HR" dirty="0" smtClean="0"/>
              <a:t>                         E</a:t>
            </a:r>
            <a:r>
              <a:rPr lang="hr-HR" sz="1600" dirty="0" smtClean="0"/>
              <a:t>u</a:t>
            </a:r>
            <a:r>
              <a:rPr lang="hr-HR" dirty="0" smtClean="0"/>
              <a:t> </a:t>
            </a:r>
            <a:r>
              <a:rPr lang="hr-HR" dirty="0" smtClean="0"/>
              <a:t>= </a:t>
            </a:r>
            <a:r>
              <a:rPr lang="hr-HR" dirty="0" err="1" smtClean="0"/>
              <a:t>E</a:t>
            </a:r>
            <a:r>
              <a:rPr lang="hr-HR" sz="1400" dirty="0" err="1" smtClean="0"/>
              <a:t>k</a:t>
            </a:r>
            <a:r>
              <a:rPr lang="hr-HR" dirty="0" smtClean="0"/>
              <a:t> + </a:t>
            </a:r>
            <a:r>
              <a:rPr lang="hr-HR" dirty="0" smtClean="0"/>
              <a:t>E</a:t>
            </a:r>
            <a:r>
              <a:rPr lang="hr-HR" sz="1400" dirty="0" smtClean="0"/>
              <a:t>p </a:t>
            </a:r>
            <a:r>
              <a:rPr lang="hr-HR" dirty="0" smtClean="0"/>
              <a:t>(J)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22478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Rad na kosini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Kosina-koso postavljena daska kojom se tijelo može podići ili spustiti s jedne razine na drugu</a:t>
            </a:r>
          </a:p>
          <a:p>
            <a:r>
              <a:rPr lang="hr-HR" dirty="0" smtClean="0"/>
              <a:t>Koliko je puta kosina dulja od visine, toliko je puta silu uz kosinu manja od težine tijela</a:t>
            </a:r>
          </a:p>
          <a:p>
            <a:pPr>
              <a:buNone/>
            </a:pPr>
            <a:r>
              <a:rPr lang="hr-HR" dirty="0" smtClean="0"/>
              <a:t>                              F= G* h / l (N)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4429132"/>
            <a:ext cx="2828925" cy="19288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40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Elastična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Elastičnu energiju imaju elastična tijela.</a:t>
            </a:r>
          </a:p>
          <a:p>
            <a:r>
              <a:rPr lang="hr-HR" dirty="0" smtClean="0"/>
              <a:t>U opruzi je pohranjena elastična potencijalna energija.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16" y="3714752"/>
            <a:ext cx="2555367" cy="27601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2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Snaga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Fizička veličina koja pokazuje rad obavljen u nekom vremenu.</a:t>
            </a:r>
          </a:p>
          <a:p>
            <a:r>
              <a:rPr lang="hr-HR" dirty="0" smtClean="0"/>
              <a:t>Oznaka za snagu je P</a:t>
            </a:r>
          </a:p>
          <a:p>
            <a:pPr>
              <a:buNone/>
            </a:pPr>
            <a:r>
              <a:rPr lang="hr-HR" dirty="0" smtClean="0"/>
              <a:t>                               P = W/t (W)</a:t>
            </a:r>
          </a:p>
          <a:p>
            <a:pPr>
              <a:buNone/>
            </a:pPr>
            <a:r>
              <a:rPr lang="hr-HR" dirty="0" smtClean="0"/>
              <a:t>                           P= F*s/t = F*v (W)</a:t>
            </a:r>
          </a:p>
          <a:p>
            <a:r>
              <a:rPr lang="hr-HR" dirty="0" smtClean="0"/>
              <a:t>Mjerna jedinica za snagu je vat(W)</a:t>
            </a:r>
          </a:p>
          <a:p>
            <a:pPr>
              <a:buNone/>
            </a:pPr>
            <a:r>
              <a:rPr lang="hr-HR" smtClean="0"/>
              <a:t>                            W = N*m / s =  J / s</a:t>
            </a:r>
            <a:endParaRPr lang="hr-HR" dirty="0" smtClean="0"/>
          </a:p>
        </p:txBody>
      </p:sp>
    </p:spTree>
    <p:extLst>
      <p:ext uri="{BB962C8B-B14F-4D97-AF65-F5344CB8AC3E}">
        <p14:creationId xmlns="" xmlns:p14="http://schemas.microsoft.com/office/powerpoint/2010/main" val="40578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311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ENERGIJA</vt:lpstr>
      <vt:lpstr>Rad sile</vt:lpstr>
      <vt:lpstr>Energija</vt:lpstr>
      <vt:lpstr>Kinetička energija</vt:lpstr>
      <vt:lpstr>Gravitacijska potencijalna energija</vt:lpstr>
      <vt:lpstr>Promjena kinetička i potencijalne energije.</vt:lpstr>
      <vt:lpstr>Rad na kosini</vt:lpstr>
      <vt:lpstr>Elastična energija</vt:lpstr>
      <vt:lpstr>Snaga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</dc:title>
  <dc:creator>Vugrinec</dc:creator>
  <cp:lastModifiedBy>user</cp:lastModifiedBy>
  <cp:revision>27</cp:revision>
  <dcterms:created xsi:type="dcterms:W3CDTF">2012-04-11T08:48:52Z</dcterms:created>
  <dcterms:modified xsi:type="dcterms:W3CDTF">2012-04-17T13:50:11Z</dcterms:modified>
</cp:coreProperties>
</file>