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A52273-D436-4665-875D-7569DCD2E1F3}" type="datetimeFigureOut">
              <a:rPr lang="hr-HR" smtClean="0"/>
              <a:pPr/>
              <a:t>11.12.2011.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8A94D0-DA70-4A78-B316-206741C6E648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077200" cy="1673352"/>
          </a:xfrm>
        </p:spPr>
        <p:txBody>
          <a:bodyPr/>
          <a:lstStyle/>
          <a:p>
            <a:pPr algn="ctr"/>
            <a:r>
              <a:rPr lang="hr-HR" dirty="0" smtClean="0"/>
              <a:t>Topive i netopive tvari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2240" y="5445224"/>
            <a:ext cx="1653952" cy="691504"/>
          </a:xfrm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r"/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Filip Triplat</a:t>
            </a:r>
          </a:p>
          <a:p>
            <a:pPr algn="r"/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7.a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4" descr="DSC062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2855"/>
            <a:ext cx="4038600" cy="42220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   </a:t>
            </a:r>
            <a:r>
              <a:rPr lang="hr-HR" sz="2800" dirty="0" smtClean="0">
                <a:latin typeface="+mj-lt"/>
              </a:rPr>
              <a:t>Potom sam stavio obje staklene posude u pećnicu zagrijanu na 150 stupnjeva i čekao da ispari voda iz obje posude. I čekao ...</a:t>
            </a:r>
            <a:endParaRPr lang="hr-H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4038600" cy="3934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latin typeface="+mj-lt"/>
              </a:rPr>
              <a:t>   ... Napokon kad je sva voda isparila iz obje posude ostala je suha tvar na dnu i stijenkama posude.</a:t>
            </a:r>
            <a:endParaRPr lang="hr-HR" sz="2800" dirty="0">
              <a:latin typeface="+mj-lt"/>
            </a:endParaRPr>
          </a:p>
        </p:txBody>
      </p:sp>
      <p:pic>
        <p:nvPicPr>
          <p:cNvPr id="5" name="Content Placeholder 4" descr="DSC062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348880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 descr="DSC062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2852935"/>
            <a:ext cx="4038600" cy="3501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>
                <a:latin typeface="+mj-lt"/>
              </a:rPr>
              <a:t>   U prvoj posudi gdje smo napravili otopinu vode, soli i papra ostalo je puno taloga papra, ...</a:t>
            </a:r>
            <a:endParaRPr lang="hr-H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2800" dirty="0" smtClean="0">
                <a:latin typeface="+mj-lt"/>
              </a:rPr>
              <a:t>... Dok je u drugoj posudi gdje sam filtrirao otopinu ostalo samo suhe bjele tvari na stijenkama posude za koju sam ustanovio da je sol i nešto malo smeđeg talog za koji sam pretpostavio da je papar.</a:t>
            </a:r>
            <a:endParaRPr lang="hr-HR" dirty="0"/>
          </a:p>
        </p:txBody>
      </p:sp>
      <p:pic>
        <p:nvPicPr>
          <p:cNvPr id="5" name="Content Placeholder 4" descr="DSC062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8229600" cy="201622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Pošto sam is posuda izvadio ostatak suhe tvari ustanovio sam da se papar gotovo ništa nije otopio u vodi, dok se gotovo sva sol otopila u vodi i nisam mogao izmjeriti količinu soli.</a:t>
            </a:r>
            <a:endParaRPr lang="hr-HR" sz="2800" dirty="0"/>
          </a:p>
        </p:txBody>
      </p:sp>
      <p:pic>
        <p:nvPicPr>
          <p:cNvPr id="5" name="Content Placeholder 4" descr="DSC062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DSC062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908720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tx2">
                    <a:lumMod val="10000"/>
                  </a:schemeClr>
                </a:solidFill>
              </a:rPr>
              <a:t>Zaključak</a:t>
            </a:r>
            <a:endParaRPr lang="hr-H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dirty="0" smtClean="0">
                <a:latin typeface="+mj-lt"/>
              </a:rPr>
              <a:t>Izvodeći ovaj pokus zaključio sam da je sol topiva u vodi dok </a:t>
            </a:r>
            <a:r>
              <a:rPr lang="hr-HR" smtClean="0">
                <a:latin typeface="+mj-lt"/>
              </a:rPr>
              <a:t>je papar gotovo </a:t>
            </a:r>
            <a:r>
              <a:rPr lang="hr-HR" dirty="0" smtClean="0">
                <a:latin typeface="+mj-lt"/>
              </a:rPr>
              <a:t>netopiv </a:t>
            </a:r>
            <a:r>
              <a:rPr lang="hr-HR" smtClean="0">
                <a:latin typeface="+mj-lt"/>
              </a:rPr>
              <a:t>u vodi jer mi je na kraju pokusa ostala skoro ista količina papra koju sam stavio u smjesu, a sol je skoro nestala isparavanjem otopine.</a:t>
            </a:r>
            <a:endParaRPr lang="hr-HR" dirty="0"/>
          </a:p>
        </p:txBody>
      </p:sp>
      <p:pic>
        <p:nvPicPr>
          <p:cNvPr id="5" name="Content Placeholder 4" descr="DSC062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988840"/>
            <a:ext cx="2880320" cy="216024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SC06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365104"/>
            <a:ext cx="2952327" cy="221424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Materijali i pribor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DSC062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Bilježnica za vođenje dnevnika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Sol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Papar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Posuda za zagrijavanje vode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Dvije staklene posude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Lijevak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Menzura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Gaza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dirty="0" smtClean="0">
                <a:solidFill>
                  <a:schemeClr val="accent1">
                    <a:lumMod val="50000"/>
                  </a:schemeClr>
                </a:solidFill>
              </a:rPr>
              <a:t>Povećalo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4114800" cy="423708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Obadvije tvari su suhe, sol je bijele boje i u obliku kristalića, dok je papar u prahu i tamnosmeđe je boje. Primjetio sam da sol nema mirisa i slanog je okusa a papar ima jak i intenzivan miris dok mu je okus gorak.</a:t>
            </a:r>
            <a:endParaRPr lang="hr-HR" sz="2800" dirty="0"/>
          </a:p>
        </p:txBody>
      </p:sp>
      <p:pic>
        <p:nvPicPr>
          <p:cNvPr id="10" name="Content Placeholder 9" descr="DSC062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717032"/>
            <a:ext cx="4038600" cy="267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 descr="DSC062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038600" cy="253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86808" cy="423708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Kad sam pomiješao iste količine soli i papra u staklenu posudu, smjesa je poprimila boju papra i sol je gotovo nevidljiva, dok je boja smjese malo svjetlija od boje papra.</a:t>
            </a:r>
            <a:endParaRPr lang="hr-HR" sz="2800" dirty="0"/>
          </a:p>
        </p:txBody>
      </p:sp>
      <p:pic>
        <p:nvPicPr>
          <p:cNvPr id="7" name="Content Placeholder 6" descr="DSC062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20272" y="1628800"/>
            <a:ext cx="1791389" cy="134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 descr="DSC062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1791389" cy="134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DSC06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068960"/>
            <a:ext cx="4055976" cy="304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17032"/>
            <a:ext cx="4248472" cy="2520280"/>
          </a:xfrm>
        </p:spPr>
        <p:txBody>
          <a:bodyPr>
            <a:noAutofit/>
          </a:bodyPr>
          <a:lstStyle/>
          <a:p>
            <a:r>
              <a:rPr lang="hr-HR" sz="2800" dirty="0" smtClean="0"/>
              <a:t>Pošto sam od svake tvari u posudu stavio 0,25 dl tvari onda je obujam smjese 0,5 dl. U ovoj smjesi se kristalići soli jako slabo naziru a prevladava papreni prah.</a:t>
            </a:r>
            <a:endParaRPr lang="hr-HR" sz="2800" dirty="0"/>
          </a:p>
        </p:txBody>
      </p:sp>
      <p:pic>
        <p:nvPicPr>
          <p:cNvPr id="5" name="Content Placeholder 4" descr="DSC062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3816424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Content Placeholder 5" descr="DSC062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DSC06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692696"/>
            <a:ext cx="374441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484784"/>
            <a:ext cx="5277272" cy="345638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 posudu za zagrijavanje vode sam stavio oko 0,5 l vode, zatim sam stavio na peć i zagrijavao vodu do vrenja. Nakon što je voda zavrila nju sam ulio u posudu sa smjesom soli i papra.</a:t>
            </a:r>
            <a:endParaRPr lang="hr-HR" sz="2800" dirty="0"/>
          </a:p>
        </p:txBody>
      </p:sp>
      <p:pic>
        <p:nvPicPr>
          <p:cNvPr id="5" name="Content Placeholder 4" descr="DSC062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994421" cy="2245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DSC062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3933056"/>
            <a:ext cx="2994421" cy="2245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568952" cy="223224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Nakon što sam </a:t>
            </a:r>
            <a:r>
              <a:rPr lang="hr-HR" sz="2800" dirty="0" smtClean="0"/>
              <a:t>promiješao </a:t>
            </a:r>
            <a:r>
              <a:rPr lang="hr-HR" sz="2800" dirty="0" smtClean="0"/>
              <a:t>otopinu postala je tamnosmeđe boje i imala je slab miris po papru, zrnca soli se ne vide u otopini dok jedan dio zrnca papra pliva na površini otopine a drugi dio se nataložio na dnu staklene posude.</a:t>
            </a:r>
            <a:endParaRPr lang="hr-HR" sz="2800" dirty="0"/>
          </a:p>
        </p:txBody>
      </p:sp>
      <p:pic>
        <p:nvPicPr>
          <p:cNvPr id="5" name="Content Placeholder 4" descr="DSC062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DSC062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124744"/>
            <a:ext cx="3394720" cy="254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SC06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764704"/>
            <a:ext cx="2394266" cy="319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Pripremio sam pribor za filtriranje i polako prelio otopinu kroz filtar u drugu staklenu posudu</a:t>
            </a:r>
            <a:endParaRPr lang="hr-HR" sz="2800" dirty="0"/>
          </a:p>
        </p:txBody>
      </p:sp>
      <p:pic>
        <p:nvPicPr>
          <p:cNvPr id="5" name="Content Placeholder 4" descr="DSC06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Content Placeholder 5" descr="DSC062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6536" y="321297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77072"/>
            <a:ext cx="8229600" cy="144016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Nakon filtriranja otopine u lijevku s gazom je ostalo puno tamnosmeđeg taloga nalik na blato</a:t>
            </a:r>
            <a:endParaRPr lang="hr-HR" sz="2800" dirty="0"/>
          </a:p>
        </p:txBody>
      </p:sp>
      <p:pic>
        <p:nvPicPr>
          <p:cNvPr id="5" name="Content Placeholder 4" descr="DSC062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90872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Content Placeholder 5" descr="DSC062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908720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436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Topive i netopive tvari</vt:lpstr>
      <vt:lpstr>Materijali i pribor</vt:lpstr>
      <vt:lpstr>Obadvije tvari su suhe, sol je bijele boje i u obliku kristalića, dok je papar u prahu i tamnosmeđe je boje. Primjetio sam da sol nema mirisa i slanog je okusa a papar ima jak i intenzivan miris dok mu je okus gorak.</vt:lpstr>
      <vt:lpstr>Kad sam pomiješao iste količine soli i papra u staklenu posudu, smjesa je poprimila boju papra i sol je gotovo nevidljiva, dok je boja smjese malo svjetlija od boje papra.</vt:lpstr>
      <vt:lpstr>Pošto sam od svake tvari u posudu stavio 0,25 dl tvari onda je obujam smjese 0,5 dl. U ovoj smjesi se kristalići soli jako slabo naziru a prevladava papreni prah.</vt:lpstr>
      <vt:lpstr>U posudu za zagrijavanje vode sam stavio oko 0,5 l vode, zatim sam stavio na peć i zagrijavao vodu do vrenja. Nakon što je voda zavrila nju sam ulio u posudu sa smjesom soli i papra.</vt:lpstr>
      <vt:lpstr>Nakon što sam promiješao otopinu postala je tamnosmeđe boje i imala je slab miris po papru, zrnca soli se ne vide u otopini dok jedan dio zrnca papra pliva na površini otopine a drugi dio se nataložio na dnu staklene posude.</vt:lpstr>
      <vt:lpstr>Pripremio sam pribor za filtriranje i polako prelio otopinu kroz filtar u drugu staklenu posudu</vt:lpstr>
      <vt:lpstr>Nakon filtriranja otopine u lijevku s gazom je ostalo puno tamnosmeđeg taloga nalik na blato</vt:lpstr>
      <vt:lpstr>Slide 10</vt:lpstr>
      <vt:lpstr>Slide 11</vt:lpstr>
      <vt:lpstr>Slide 12</vt:lpstr>
      <vt:lpstr>Slide 13</vt:lpstr>
      <vt:lpstr>Pošto sam is posuda izvadio ostatak suhe tvari ustanovio sam da se papar gotovo ništa nije otopio u vodi, dok se gotovo sva sol otopila u vodi i nisam mogao izmjeriti količinu soli.</vt:lpstr>
      <vt:lpstr>Zaključak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Topive i netopive tvari</dc:title>
  <dc:creator>Marinko</dc:creator>
  <cp:lastModifiedBy>Marinko</cp:lastModifiedBy>
  <cp:revision>16</cp:revision>
  <dcterms:created xsi:type="dcterms:W3CDTF">2011-12-11T17:47:40Z</dcterms:created>
  <dcterms:modified xsi:type="dcterms:W3CDTF">2011-12-11T20:22:19Z</dcterms:modified>
</cp:coreProperties>
</file>