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711" autoAdjust="0"/>
  </p:normalViewPr>
  <p:slideViewPr>
    <p:cSldViewPr>
      <p:cViewPr varScale="1">
        <p:scale>
          <a:sx n="100" d="100"/>
          <a:sy n="100" d="100"/>
        </p:scale>
        <p:origin x="-1104"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0052A30-B8FF-4274-B2FA-FADC3A8C9D2F}" type="datetimeFigureOut">
              <a:rPr lang="hr-HR" smtClean="0"/>
              <a:pPr/>
              <a:t>25.4.2012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B1BBEE8C-41F4-4594-B57F-67475A31B84E}" type="slidenum">
              <a:rPr lang="hr-HR" smtClean="0"/>
              <a:pPr/>
              <a:t>‹#›</a:t>
            </a:fld>
            <a:endParaRPr lang="hr-HR"/>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052A30-B8FF-4274-B2FA-FADC3A8C9D2F}" type="datetimeFigureOut">
              <a:rPr lang="hr-HR" smtClean="0"/>
              <a:pPr/>
              <a:t>25.4.2012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B1BBEE8C-41F4-4594-B57F-67475A31B84E}" type="slidenum">
              <a:rPr lang="hr-HR" smtClean="0"/>
              <a:pPr/>
              <a:t>‹#›</a:t>
            </a:fld>
            <a:endParaRPr lang="hr-H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0052A30-B8FF-4274-B2FA-FADC3A8C9D2F}" type="datetimeFigureOut">
              <a:rPr lang="hr-HR" smtClean="0"/>
              <a:pPr/>
              <a:t>25.4.2012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B1BBEE8C-41F4-4594-B57F-67475A31B84E}" type="slidenum">
              <a:rPr lang="hr-HR" smtClean="0"/>
              <a:pPr/>
              <a:t>‹#›</a:t>
            </a:fld>
            <a:endParaRPr lang="hr-H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0052A30-B8FF-4274-B2FA-FADC3A8C9D2F}" type="datetimeFigureOut">
              <a:rPr lang="hr-HR" smtClean="0"/>
              <a:pPr/>
              <a:t>25.4.2012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B1BBEE8C-41F4-4594-B57F-67475A31B84E}" type="slidenum">
              <a:rPr lang="hr-HR" smtClean="0"/>
              <a:pPr/>
              <a:t>‹#›</a:t>
            </a:fld>
            <a:endParaRPr lang="hr-HR"/>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052A30-B8FF-4274-B2FA-FADC3A8C9D2F}" type="datetimeFigureOut">
              <a:rPr lang="hr-HR" smtClean="0"/>
              <a:pPr/>
              <a:t>25.4.2012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B1BBEE8C-41F4-4594-B57F-67475A31B84E}" type="slidenum">
              <a:rPr lang="hr-HR" smtClean="0"/>
              <a:pPr/>
              <a:t>‹#›</a:t>
            </a:fld>
            <a:endParaRPr lang="hr-H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0052A30-B8FF-4274-B2FA-FADC3A8C9D2F}" type="datetimeFigureOut">
              <a:rPr lang="hr-HR" smtClean="0"/>
              <a:pPr/>
              <a:t>25.4.2012</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B1BBEE8C-41F4-4594-B57F-67475A31B84E}" type="slidenum">
              <a:rPr lang="hr-HR" smtClean="0"/>
              <a:pPr/>
              <a:t>‹#›</a:t>
            </a:fld>
            <a:endParaRPr lang="hr-HR"/>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0052A30-B8FF-4274-B2FA-FADC3A8C9D2F}" type="datetimeFigureOut">
              <a:rPr lang="hr-HR" smtClean="0"/>
              <a:pPr/>
              <a:t>25.4.2012</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B1BBEE8C-41F4-4594-B57F-67475A31B84E}" type="slidenum">
              <a:rPr lang="hr-HR" smtClean="0"/>
              <a:pPr/>
              <a:t>‹#›</a:t>
            </a:fld>
            <a:endParaRPr lang="hr-HR"/>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0052A30-B8FF-4274-B2FA-FADC3A8C9D2F}" type="datetimeFigureOut">
              <a:rPr lang="hr-HR" smtClean="0"/>
              <a:pPr/>
              <a:t>25.4.2012</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B1BBEE8C-41F4-4594-B57F-67475A31B84E}" type="slidenum">
              <a:rPr lang="hr-HR" smtClean="0"/>
              <a:pPr/>
              <a:t>‹#›</a:t>
            </a:fld>
            <a:endParaRPr lang="hr-H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052A30-B8FF-4274-B2FA-FADC3A8C9D2F}" type="datetimeFigureOut">
              <a:rPr lang="hr-HR" smtClean="0"/>
              <a:pPr/>
              <a:t>25.4.2012</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B1BBEE8C-41F4-4594-B57F-67475A31B84E}" type="slidenum">
              <a:rPr lang="hr-HR" smtClean="0"/>
              <a:pPr/>
              <a:t>‹#›</a:t>
            </a:fld>
            <a:endParaRPr lang="hr-H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052A30-B8FF-4274-B2FA-FADC3A8C9D2F}" type="datetimeFigureOut">
              <a:rPr lang="hr-HR" smtClean="0"/>
              <a:pPr/>
              <a:t>25.4.2012</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B1BBEE8C-41F4-4594-B57F-67475A31B84E}" type="slidenum">
              <a:rPr lang="hr-HR" smtClean="0"/>
              <a:pPr/>
              <a:t>‹#›</a:t>
            </a:fld>
            <a:endParaRPr lang="hr-H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052A30-B8FF-4274-B2FA-FADC3A8C9D2F}" type="datetimeFigureOut">
              <a:rPr lang="hr-HR" smtClean="0"/>
              <a:pPr/>
              <a:t>25.4.2012</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B1BBEE8C-41F4-4594-B57F-67475A31B84E}" type="slidenum">
              <a:rPr lang="hr-HR" smtClean="0"/>
              <a:pPr/>
              <a:t>‹#›</a:t>
            </a:fld>
            <a:endParaRPr lang="hr-HR"/>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D0052A30-B8FF-4274-B2FA-FADC3A8C9D2F}" type="datetimeFigureOut">
              <a:rPr lang="hr-HR" smtClean="0"/>
              <a:pPr/>
              <a:t>25.4.2012</a:t>
            </a:fld>
            <a:endParaRPr lang="hr-HR"/>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hr-HR"/>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1BBEE8C-41F4-4594-B57F-67475A31B84E}" type="slidenum">
              <a:rPr lang="hr-HR" smtClean="0"/>
              <a:pPr/>
              <a:t>‹#›</a:t>
            </a:fld>
            <a:endParaRPr lang="hr-H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10.gif"/></Relationships>
</file>

<file path=ppt/slides/_rels/slide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7.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 Id="rId4" Type="http://schemas.openxmlformats.org/officeDocument/2006/relationships/image" Target="../media/image20.jpeg"/></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21.jpeg"/><Relationship Id="rId1" Type="http://schemas.openxmlformats.org/officeDocument/2006/relationships/slideLayout" Target="../slideLayouts/slideLayout2.xml"/><Relationship Id="rId5" Type="http://schemas.openxmlformats.org/officeDocument/2006/relationships/image" Target="../media/image23.jpeg"/><Relationship Id="rId4" Type="http://schemas.openxmlformats.org/officeDocument/2006/relationships/image" Target="../media/image2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27784" y="1916832"/>
            <a:ext cx="4483021" cy="4017833"/>
          </a:xfrm>
        </p:spPr>
        <p:txBody>
          <a:bodyPr>
            <a:normAutofit/>
          </a:bodyPr>
          <a:lstStyle/>
          <a:p>
            <a:r>
              <a:rPr lang="hr-HR" sz="2800" dirty="0" smtClean="0"/>
              <a:t>Tihana Gregurec 7d.</a:t>
            </a:r>
            <a:endParaRPr lang="hr-HR" sz="2800" dirty="0"/>
          </a:p>
        </p:txBody>
      </p:sp>
      <p:sp>
        <p:nvSpPr>
          <p:cNvPr id="2" name="Title 1"/>
          <p:cNvSpPr>
            <a:spLocks noGrp="1"/>
          </p:cNvSpPr>
          <p:nvPr>
            <p:ph type="ctrTitle"/>
          </p:nvPr>
        </p:nvSpPr>
        <p:spPr>
          <a:xfrm>
            <a:off x="107505" y="116632"/>
            <a:ext cx="8640959" cy="1944216"/>
          </a:xfrm>
        </p:spPr>
        <p:txBody>
          <a:bodyPr/>
          <a:lstStyle/>
          <a:p>
            <a:r>
              <a:rPr lang="hr-HR" sz="6600" dirty="0" smtClean="0"/>
              <a:t>  POZNATI FIZIČARI</a:t>
            </a:r>
            <a:endParaRPr lang="hr-HR" sz="6600" dirty="0"/>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339752" y="2996950"/>
            <a:ext cx="3949658" cy="2958431"/>
          </a:xfrm>
          <a:prstGeom prst="rect">
            <a:avLst/>
          </a:prstGeom>
        </p:spPr>
      </p:pic>
    </p:spTree>
    <p:extLst>
      <p:ext uri="{BB962C8B-B14F-4D97-AF65-F5344CB8AC3E}">
        <p14:creationId xmlns:p14="http://schemas.microsoft.com/office/powerpoint/2010/main" xmlns="" val="22455138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60648"/>
            <a:ext cx="3096345" cy="1296144"/>
          </a:xfrm>
        </p:spPr>
        <p:txBody>
          <a:bodyPr/>
          <a:lstStyle/>
          <a:p>
            <a:r>
              <a:rPr lang="hr-HR" dirty="0" smtClean="0"/>
              <a:t>ARHIMED</a:t>
            </a:r>
            <a:endParaRPr lang="hr-HR" dirty="0"/>
          </a:p>
        </p:txBody>
      </p:sp>
      <p:sp>
        <p:nvSpPr>
          <p:cNvPr id="3" name="Content Placeholder 2"/>
          <p:cNvSpPr>
            <a:spLocks noGrp="1"/>
          </p:cNvSpPr>
          <p:nvPr>
            <p:ph sz="quarter" idx="13"/>
          </p:nvPr>
        </p:nvSpPr>
        <p:spPr>
          <a:xfrm>
            <a:off x="323528" y="1340768"/>
            <a:ext cx="8712968" cy="3528392"/>
          </a:xfrm>
        </p:spPr>
        <p:txBody>
          <a:bodyPr>
            <a:normAutofit fontScale="77500" lnSpcReduction="20000"/>
          </a:bodyPr>
          <a:lstStyle/>
          <a:p>
            <a:r>
              <a:rPr lang="en-US" sz="2900" dirty="0" err="1">
                <a:latin typeface="+mj-lt"/>
              </a:rPr>
              <a:t>Arhimed</a:t>
            </a:r>
            <a:r>
              <a:rPr lang="en-US" sz="2900" dirty="0">
                <a:latin typeface="+mj-lt"/>
              </a:rPr>
              <a:t>  bio je gr</a:t>
            </a:r>
            <a:r>
              <a:rPr lang="hr-HR" sz="2900" dirty="0">
                <a:latin typeface="+mj-lt"/>
              </a:rPr>
              <a:t>čki fizičar i jedan od najvećih matematičara starog vijeka.Rodio se 287. godine pr.Kr.Njegov je otac bio </a:t>
            </a:r>
            <a:r>
              <a:rPr lang="hr-HR" sz="2900" dirty="0" smtClean="0">
                <a:latin typeface="+mj-lt"/>
              </a:rPr>
              <a:t>Fidija, </a:t>
            </a:r>
            <a:r>
              <a:rPr lang="hr-HR" sz="2900" dirty="0">
                <a:latin typeface="+mj-lt"/>
              </a:rPr>
              <a:t>astronom i matematičar,od kojega je Arhimed i naslijedio svoje znanje.Arhimed je otkrio zakone poluge, položio osnove hidrostatici i odredio približnu vrijednost broja Pi(3,14) . Pored toga izumio je tzv. Arhimedov vijak za podizanje velikih količina vode na veću razinu. Pronašao je i tzv. Arhimedov zakon, što mu je omogućilo da  otkrije primjene neplemenitih metala u kruni kralja Hijerona.Jednom je prilikom kralju </a:t>
            </a:r>
            <a:r>
              <a:rPr lang="hr-HR" sz="2900" dirty="0" smtClean="0">
                <a:latin typeface="+mj-lt"/>
              </a:rPr>
              <a:t>Sirakuze Hieronu </a:t>
            </a:r>
            <a:r>
              <a:rPr lang="hr-HR" sz="2900" dirty="0">
                <a:latin typeface="+mj-lt"/>
              </a:rPr>
              <a:t>rekao.Dajte mi dovoljno dugačku </a:t>
            </a:r>
            <a:r>
              <a:rPr lang="hr-HR" sz="2900" dirty="0" smtClean="0">
                <a:latin typeface="+mj-lt"/>
              </a:rPr>
              <a:t>motku </a:t>
            </a:r>
            <a:r>
              <a:rPr lang="hr-HR" sz="2900" dirty="0">
                <a:latin typeface="+mj-lt"/>
              </a:rPr>
              <a:t>i čvrst oslonac u svemiru i podignut ću čitav svijet.Umro je 212.pr.Kr.</a:t>
            </a:r>
          </a:p>
          <a:p>
            <a:endParaRPr lang="hr-HR" dirty="0">
              <a:latin typeface="+mj-lt"/>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14348" y="4429132"/>
            <a:ext cx="1856433" cy="2058891"/>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3071802" y="4500570"/>
            <a:ext cx="1879104" cy="2087893"/>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5572132" y="4500570"/>
            <a:ext cx="3168353" cy="2112235"/>
          </a:xfrm>
          <a:prstGeom prst="rect">
            <a:avLst/>
          </a:prstGeom>
        </p:spPr>
      </p:pic>
    </p:spTree>
    <p:extLst>
      <p:ext uri="{BB962C8B-B14F-4D97-AF65-F5344CB8AC3E}">
        <p14:creationId xmlns:p14="http://schemas.microsoft.com/office/powerpoint/2010/main" xmlns="" val="11467156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6632"/>
            <a:ext cx="3419872" cy="792088"/>
          </a:xfrm>
        </p:spPr>
        <p:txBody>
          <a:bodyPr/>
          <a:lstStyle/>
          <a:p>
            <a:r>
              <a:rPr lang="hr-HR" dirty="0" smtClean="0"/>
              <a:t>DEMOKRIT</a:t>
            </a:r>
            <a:endParaRPr lang="hr-HR" dirty="0"/>
          </a:p>
        </p:txBody>
      </p:sp>
      <p:sp>
        <p:nvSpPr>
          <p:cNvPr id="3" name="Content Placeholder 2"/>
          <p:cNvSpPr>
            <a:spLocks noGrp="1"/>
          </p:cNvSpPr>
          <p:nvPr>
            <p:ph sz="quarter" idx="13"/>
          </p:nvPr>
        </p:nvSpPr>
        <p:spPr>
          <a:xfrm>
            <a:off x="251520" y="980728"/>
            <a:ext cx="8496944" cy="3744416"/>
          </a:xfrm>
        </p:spPr>
        <p:txBody>
          <a:bodyPr>
            <a:normAutofit fontScale="85000" lnSpcReduction="20000"/>
          </a:bodyPr>
          <a:lstStyle/>
          <a:p>
            <a:r>
              <a:rPr lang="vi-VN" dirty="0"/>
              <a:t>Demokrit je bio  grčki filozof rođen u Abderi-Traciji </a:t>
            </a:r>
            <a:r>
              <a:rPr lang="vi-VN" dirty="0" smtClean="0"/>
              <a:t>460.G</a:t>
            </a:r>
            <a:r>
              <a:rPr lang="hr-HR" dirty="0" smtClean="0">
                <a:latin typeface="Trebuchet MS" pitchFamily="34" charset="0"/>
              </a:rPr>
              <a:t>odine</a:t>
            </a:r>
            <a:r>
              <a:rPr lang="vi-VN" dirty="0" smtClean="0"/>
              <a:t> </a:t>
            </a:r>
            <a:r>
              <a:rPr lang="hr-HR" dirty="0" smtClean="0">
                <a:latin typeface="Trebuchet MS" pitchFamily="34" charset="0"/>
              </a:rPr>
              <a:t>pr</a:t>
            </a:r>
            <a:r>
              <a:rPr lang="vi-VN" dirty="0" smtClean="0"/>
              <a:t>.Kr</a:t>
            </a:r>
            <a:r>
              <a:rPr lang="hr-HR" dirty="0" smtClean="0">
                <a:latin typeface="Trebuchet MS" pitchFamily="34" charset="0"/>
              </a:rPr>
              <a:t>. S</a:t>
            </a:r>
            <a:r>
              <a:rPr lang="vi-VN" dirty="0" smtClean="0"/>
              <a:t>hvatio </a:t>
            </a:r>
            <a:r>
              <a:rPr lang="hr-HR" dirty="0" smtClean="0">
                <a:latin typeface="Trebuchet MS" pitchFamily="34" charset="0"/>
              </a:rPr>
              <a:t>je </a:t>
            </a:r>
            <a:r>
              <a:rPr lang="vi-VN" dirty="0" smtClean="0"/>
              <a:t>da </a:t>
            </a:r>
            <a:r>
              <a:rPr lang="vi-VN" dirty="0"/>
              <a:t>je ono što mi nazivamo Mliječni Put zapravo svjetlost dalekih zvijezda.bio jedan od prvih ljudi koji je predpostavio da je svemir sačinjen od mnogo svjetova, od kojih su neki naseljeni. On je bio pionir matematike i geometrije. </a:t>
            </a:r>
            <a:endParaRPr lang="hr-HR" dirty="0" smtClean="0">
              <a:latin typeface="Trebuchet MS" pitchFamily="34" charset="0"/>
            </a:endParaRPr>
          </a:p>
          <a:p>
            <a:r>
              <a:rPr lang="vi-VN" dirty="0" smtClean="0"/>
              <a:t>Neki </a:t>
            </a:r>
            <a:r>
              <a:rPr lang="vi-VN" dirty="0"/>
              <a:t>citati:    </a:t>
            </a:r>
            <a:endParaRPr lang="hr-HR" dirty="0" smtClean="0">
              <a:latin typeface="Trebuchet MS" pitchFamily="34" charset="0"/>
            </a:endParaRPr>
          </a:p>
          <a:p>
            <a:r>
              <a:rPr lang="vi-VN" dirty="0" smtClean="0"/>
              <a:t>Po </a:t>
            </a:r>
            <a:r>
              <a:rPr lang="vi-VN" dirty="0"/>
              <a:t>mnijenju slatko, po mnijenju gorko, po mnijenju vruće, po mnijenju hladno, po mnijenju boja boja: a uistinu atomi i praznina."</a:t>
            </a:r>
          </a:p>
          <a:p>
            <a:pPr marL="45720" indent="0">
              <a:buNone/>
            </a:pPr>
            <a:r>
              <a:rPr lang="hr-HR" dirty="0" smtClean="0">
                <a:latin typeface="Trebuchet MS" pitchFamily="34" charset="0"/>
              </a:rPr>
              <a:t>  Čovjek </a:t>
            </a:r>
            <a:r>
              <a:rPr lang="hr-HR" dirty="0">
                <a:latin typeface="Trebuchet MS" pitchFamily="34" charset="0"/>
              </a:rPr>
              <a:t>se treba više brinuti za dušu nego za tijelo.Treba </a:t>
            </a:r>
            <a:r>
              <a:rPr lang="hr-HR" dirty="0" smtClean="0">
                <a:latin typeface="Trebuchet MS" pitchFamily="34" charset="0"/>
              </a:rPr>
              <a:t>govoriti </a:t>
            </a:r>
            <a:r>
              <a:rPr lang="hr-HR" dirty="0">
                <a:latin typeface="Trebuchet MS" pitchFamily="34" charset="0"/>
              </a:rPr>
              <a:t>istinu, a </a:t>
            </a:r>
            <a:r>
              <a:rPr lang="hr-HR" dirty="0" smtClean="0">
                <a:latin typeface="Trebuchet MS" pitchFamily="34" charset="0"/>
              </a:rPr>
              <a:t> ne </a:t>
            </a:r>
            <a:r>
              <a:rPr lang="hr-HR" dirty="0">
                <a:latin typeface="Trebuchet MS" pitchFamily="34" charset="0"/>
              </a:rPr>
              <a:t>samo biti riječit;</a:t>
            </a:r>
          </a:p>
          <a:p>
            <a:pPr marL="45720" indent="0">
              <a:buNone/>
            </a:pPr>
            <a:r>
              <a:rPr lang="hr-HR" dirty="0" smtClean="0">
                <a:latin typeface="Trebuchet MS" pitchFamily="34" charset="0"/>
              </a:rPr>
              <a:t>  </a:t>
            </a:r>
            <a:r>
              <a:rPr lang="vi-VN" dirty="0" smtClean="0"/>
              <a:t>Ko </a:t>
            </a:r>
            <a:r>
              <a:rPr lang="vi-VN" dirty="0"/>
              <a:t>nepravdu čini nesretniji je od onoga ko je </a:t>
            </a:r>
            <a:r>
              <a:rPr lang="vi-VN" dirty="0" smtClean="0"/>
              <a:t>trpi„</a:t>
            </a:r>
            <a:r>
              <a:rPr lang="hr-HR" dirty="0" smtClean="0"/>
              <a:t> . </a:t>
            </a:r>
            <a:r>
              <a:rPr lang="vi-VN" dirty="0" smtClean="0"/>
              <a:t>On </a:t>
            </a:r>
            <a:r>
              <a:rPr lang="vi-VN" dirty="0"/>
              <a:t>je također </a:t>
            </a:r>
            <a:r>
              <a:rPr lang="hr-HR" dirty="0" smtClean="0">
                <a:latin typeface="Trebuchet MS" pitchFamily="34" charset="0"/>
              </a:rPr>
              <a:t>                                                                                  </a:t>
            </a:r>
            <a:r>
              <a:rPr lang="vi-VN" dirty="0" smtClean="0"/>
              <a:t>pretpostavljao </a:t>
            </a:r>
            <a:r>
              <a:rPr lang="vi-VN" dirty="0"/>
              <a:t>da su sve tvari građene od čestica.Za </a:t>
            </a:r>
            <a:r>
              <a:rPr lang="vi-VN" dirty="0" smtClean="0"/>
              <a:t>najmanj</a:t>
            </a:r>
            <a:r>
              <a:rPr lang="hr-HR" dirty="0" smtClean="0">
                <a:latin typeface="Trebuchet MS" pitchFamily="34" charset="0"/>
              </a:rPr>
              <a:t>u</a:t>
            </a:r>
            <a:r>
              <a:rPr lang="vi-VN" dirty="0" smtClean="0"/>
              <a:t> </a:t>
            </a:r>
            <a:r>
              <a:rPr lang="vi-VN" dirty="0"/>
              <a:t>česticu-kurupsulu,tvrdio je da je nevidljiva i dao joj naziv atom.Umro je 370. pr. Kr.</a:t>
            </a:r>
            <a:endParaRPr lang="hr-HR" dirty="0">
              <a:latin typeface="Trebuchet MS"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500034" y="4429132"/>
            <a:ext cx="2008634" cy="222194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286116" y="4429132"/>
            <a:ext cx="1800200" cy="2245449"/>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6858016" y="4601408"/>
            <a:ext cx="1512168" cy="2042302"/>
          </a:xfrm>
          <a:prstGeom prst="rect">
            <a:avLst/>
          </a:prstGeom>
        </p:spPr>
      </p:pic>
    </p:spTree>
    <p:extLst>
      <p:ext uri="{BB962C8B-B14F-4D97-AF65-F5344CB8AC3E}">
        <p14:creationId xmlns:p14="http://schemas.microsoft.com/office/powerpoint/2010/main" xmlns="" val="8869739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932" y="236788"/>
            <a:ext cx="5268148" cy="1103980"/>
          </a:xfrm>
        </p:spPr>
        <p:txBody>
          <a:bodyPr/>
          <a:lstStyle/>
          <a:p>
            <a:pPr marL="0" indent="0" algn="l">
              <a:buNone/>
            </a:pPr>
            <a:r>
              <a:rPr lang="hr-HR" b="0" dirty="0" smtClean="0">
                <a:latin typeface="Arial" pitchFamily="34" charset="0"/>
                <a:cs typeface="Arial" pitchFamily="34" charset="0"/>
              </a:rPr>
              <a:t>ISAAC NEWTON</a:t>
            </a:r>
            <a:endParaRPr lang="hr-HR" b="0" dirty="0">
              <a:latin typeface="Arial" pitchFamily="34" charset="0"/>
              <a:cs typeface="Arial" pitchFamily="34" charset="0"/>
            </a:endParaRPr>
          </a:p>
        </p:txBody>
      </p:sp>
      <p:sp>
        <p:nvSpPr>
          <p:cNvPr id="3" name="Content Placeholder 2"/>
          <p:cNvSpPr>
            <a:spLocks noGrp="1"/>
          </p:cNvSpPr>
          <p:nvPr>
            <p:ph sz="quarter" idx="13"/>
          </p:nvPr>
        </p:nvSpPr>
        <p:spPr>
          <a:xfrm>
            <a:off x="179512" y="1268761"/>
            <a:ext cx="8712968" cy="2952327"/>
          </a:xfrm>
        </p:spPr>
        <p:txBody>
          <a:bodyPr>
            <a:noAutofit/>
          </a:bodyPr>
          <a:lstStyle/>
          <a:p>
            <a:r>
              <a:rPr lang="hr-HR" sz="1900" dirty="0">
                <a:latin typeface="Arial" pitchFamily="34" charset="0"/>
                <a:cs typeface="Arial" pitchFamily="34" charset="0"/>
              </a:rPr>
              <a:t>Isaac Newton se  rodio na Božić, 25. prosinca 1642.Umjesto da s vršnjacima uživa u dječjim nepodopštinama, mali je Isaac konstruirao mehaničke lutke, fenjere kojima je plašio praznovjerne seljake, drveni sat koji se sam navijao, mlin kojega je pokretao miš te još mnogo toga.</a:t>
            </a:r>
            <a:r>
              <a:rPr lang="vi-VN" sz="1900" dirty="0">
                <a:latin typeface="Arial" pitchFamily="34" charset="0"/>
                <a:cs typeface="Arial" pitchFamily="34" charset="0"/>
              </a:rPr>
              <a:t>Isaac Newton prvi je shvatio gravitacijsku silu. Pošto je 1666. vidio kako jabuka pada na tlo, pitao se je li sila koje utječe na predmete što padaju ista koja zadržava Mjesec u njegovoj putanji. Trebalo mu je mnogo godina da dokaže tu smionu zamisao. Ustvrdio je da zakon o gravitaciji vrijedi u cijelome svemiru. Newton je također unaprijedio poznate zakone gibanja i otkrio da je bijelo svjetlo sastavljeno od boja spektra (duginih boja). Postavio je temelj modernoj astronomiji, posebice 1668., izumom reflektorskog teleskopa.Umro je 31. ožujka 1728.</a:t>
            </a:r>
            <a:br>
              <a:rPr lang="vi-VN" sz="1900" dirty="0">
                <a:latin typeface="Arial" pitchFamily="34" charset="0"/>
                <a:cs typeface="Arial" pitchFamily="34" charset="0"/>
              </a:rPr>
            </a:br>
            <a:endParaRPr lang="hr-HR" sz="1900" dirty="0"/>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500034" y="4500570"/>
            <a:ext cx="2069727" cy="2183232"/>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2643174" y="4500570"/>
            <a:ext cx="1915563" cy="2196857"/>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4714876" y="4572008"/>
            <a:ext cx="1984889" cy="2172071"/>
          </a:xfrm>
          <a:prstGeom prst="rect">
            <a:avLst/>
          </a:prstGeom>
        </p:spPr>
      </p:pic>
      <p:pic>
        <p:nvPicPr>
          <p:cNvPr id="9" name="Picture 8"/>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7000892" y="4568706"/>
            <a:ext cx="1728192" cy="2289294"/>
          </a:xfrm>
          <a:prstGeom prst="rect">
            <a:avLst/>
          </a:prstGeom>
        </p:spPr>
      </p:pic>
    </p:spTree>
    <p:extLst>
      <p:ext uri="{BB962C8B-B14F-4D97-AF65-F5344CB8AC3E}">
        <p14:creationId xmlns:p14="http://schemas.microsoft.com/office/powerpoint/2010/main" xmlns="" val="13985226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8680" y="188640"/>
            <a:ext cx="6264696" cy="864096"/>
          </a:xfrm>
        </p:spPr>
        <p:txBody>
          <a:bodyPr/>
          <a:lstStyle/>
          <a:p>
            <a:r>
              <a:rPr lang="hr-HR" dirty="0"/>
              <a:t>ROBERT HOOKE </a:t>
            </a:r>
          </a:p>
        </p:txBody>
      </p:sp>
      <p:sp>
        <p:nvSpPr>
          <p:cNvPr id="3" name="Content Placeholder 2"/>
          <p:cNvSpPr>
            <a:spLocks noGrp="1"/>
          </p:cNvSpPr>
          <p:nvPr>
            <p:ph sz="quarter" idx="13"/>
          </p:nvPr>
        </p:nvSpPr>
        <p:spPr>
          <a:xfrm>
            <a:off x="107504" y="1124744"/>
            <a:ext cx="8496944" cy="3672408"/>
          </a:xfrm>
        </p:spPr>
        <p:txBody>
          <a:bodyPr/>
          <a:lstStyle/>
          <a:p>
            <a:r>
              <a:rPr lang="hr-HR" dirty="0"/>
              <a:t>Robert Hooke </a:t>
            </a:r>
            <a:r>
              <a:rPr lang="hr-HR" dirty="0" smtClean="0"/>
              <a:t>rođen je </a:t>
            </a:r>
            <a:r>
              <a:rPr lang="hr-HR" dirty="0"/>
              <a:t>18. srpnja 1635</a:t>
            </a:r>
            <a:r>
              <a:rPr lang="hr-HR" dirty="0" smtClean="0"/>
              <a:t>.,bio je britanski </a:t>
            </a:r>
            <a:r>
              <a:rPr lang="hr-HR" dirty="0"/>
              <a:t>fizičar, matematičar i izumitelj.Eksperimentalno je dokazao da se centar težišta Zemlje i Mjeseca giba oko Sunca u elipsi. Prvi je utvrdio da se svaka tvar grijanjem rasteže, postavio kinetičku hipotezu plinova i formulirao osnovni zakon teorije elastičnosti (Hookeov zakon). Predložio je temperaturu tališta leda za nul-točku termometarske </a:t>
            </a:r>
            <a:r>
              <a:rPr lang="hr-HR" dirty="0" smtClean="0"/>
              <a:t>skale.Umro je </a:t>
            </a:r>
            <a:r>
              <a:rPr lang="hr-HR" dirty="0"/>
              <a:t>3. ožujka 1703.</a:t>
            </a:r>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89045" y="3717031"/>
            <a:ext cx="2397338" cy="2784557"/>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3131840" y="3717031"/>
            <a:ext cx="2505968" cy="2784557"/>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5796136" y="3742630"/>
            <a:ext cx="2378120" cy="2758958"/>
          </a:xfrm>
          <a:prstGeom prst="rect">
            <a:avLst/>
          </a:prstGeom>
        </p:spPr>
      </p:pic>
    </p:spTree>
    <p:extLst>
      <p:ext uri="{BB962C8B-B14F-4D97-AF65-F5344CB8AC3E}">
        <p14:creationId xmlns:p14="http://schemas.microsoft.com/office/powerpoint/2010/main" xmlns="" val="29260786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0648" y="188640"/>
            <a:ext cx="8168695" cy="1143000"/>
          </a:xfrm>
        </p:spPr>
        <p:txBody>
          <a:bodyPr/>
          <a:lstStyle/>
          <a:p>
            <a:pPr algn="ctr"/>
            <a:r>
              <a:rPr lang="hr-HR" dirty="0" smtClean="0"/>
              <a:t>ALBERT EINSTAIN</a:t>
            </a:r>
            <a:endParaRPr lang="hr-HR" dirty="0"/>
          </a:p>
        </p:txBody>
      </p:sp>
      <p:sp>
        <p:nvSpPr>
          <p:cNvPr id="3" name="Content Placeholder 2"/>
          <p:cNvSpPr>
            <a:spLocks noGrp="1"/>
          </p:cNvSpPr>
          <p:nvPr>
            <p:ph sz="quarter" idx="13"/>
          </p:nvPr>
        </p:nvSpPr>
        <p:spPr>
          <a:xfrm>
            <a:off x="323528" y="1052736"/>
            <a:ext cx="8280920" cy="3762752"/>
          </a:xfrm>
        </p:spPr>
        <p:txBody>
          <a:bodyPr>
            <a:normAutofit fontScale="92500" lnSpcReduction="10000"/>
          </a:bodyPr>
          <a:lstStyle/>
          <a:p>
            <a:r>
              <a:rPr lang="hr-HR" dirty="0" smtClean="0">
                <a:latin typeface="Trebuchet MS" pitchFamily="34" charset="0"/>
                <a:cs typeface="Arial" pitchFamily="34" charset="0"/>
              </a:rPr>
              <a:t>Albert Einstain </a:t>
            </a:r>
            <a:r>
              <a:rPr lang="vi-VN" dirty="0" smtClean="0">
                <a:latin typeface="Arial" pitchFamily="34" charset="0"/>
                <a:cs typeface="Arial" pitchFamily="34" charset="0"/>
              </a:rPr>
              <a:t>bio </a:t>
            </a:r>
            <a:r>
              <a:rPr lang="vi-VN" dirty="0">
                <a:latin typeface="Arial" pitchFamily="34" charset="0"/>
                <a:cs typeface="Arial" pitchFamily="34" charset="0"/>
              </a:rPr>
              <a:t>je teorijski fizičar, prema jednom izboru najveći fizičar </a:t>
            </a:r>
            <a:r>
              <a:rPr lang="vi-VN" dirty="0" smtClean="0">
                <a:latin typeface="Arial" pitchFamily="34" charset="0"/>
                <a:cs typeface="Arial" pitchFamily="34" charset="0"/>
              </a:rPr>
              <a:t>uopće.</a:t>
            </a:r>
            <a:r>
              <a:rPr lang="hr-HR" dirty="0" smtClean="0">
                <a:latin typeface="Trebuchet MS" pitchFamily="34" charset="0"/>
                <a:cs typeface="Arial" pitchFamily="34" charset="0"/>
              </a:rPr>
              <a:t> </a:t>
            </a:r>
            <a:r>
              <a:rPr lang="vi-VN" dirty="0" smtClean="0">
                <a:latin typeface="Arial" pitchFamily="34" charset="0"/>
                <a:cs typeface="Arial" pitchFamily="34" charset="0"/>
              </a:rPr>
              <a:t>Rođen </a:t>
            </a:r>
            <a:r>
              <a:rPr lang="vi-VN" dirty="0">
                <a:latin typeface="Arial" pitchFamily="34" charset="0"/>
                <a:cs typeface="Arial" pitchFamily="34" charset="0"/>
              </a:rPr>
              <a:t>je u 14. ožujka 1879. godine u Ulmu, u Njemačkoj, a preminuo je 18. travnja 1955. godine u Princetonu u New Jerseyju, u Sjedinjenim Američkim Državama.U narodu, ime „Einstein“ je sinonim za čovjeka visoke inteligencije ili za genija.Albert Einstein formulirao je posebnu i opću teoriju relativnosti kojima je uveo revoluciju u modernu </a:t>
            </a:r>
            <a:r>
              <a:rPr lang="vi-VN" dirty="0" smtClean="0">
                <a:latin typeface="Arial" pitchFamily="34" charset="0"/>
                <a:cs typeface="Arial" pitchFamily="34" charset="0"/>
              </a:rPr>
              <a:t>fiziku.</a:t>
            </a:r>
            <a:r>
              <a:rPr lang="hr-HR" dirty="0" smtClean="0">
                <a:latin typeface="Trebuchet MS" pitchFamily="34" charset="0"/>
                <a:cs typeface="Arial" pitchFamily="34" charset="0"/>
              </a:rPr>
              <a:t>Ta teorija glasi: Gravitacija crne rupe : Zbog njezine je velike gustoće toliko snažna da joj niti svjetlost nemože pobjeći</a:t>
            </a:r>
            <a:r>
              <a:rPr lang="hr-HR" dirty="0">
                <a:latin typeface="Trebuchet MS" pitchFamily="34" charset="0"/>
                <a:cs typeface="Arial" pitchFamily="34" charset="0"/>
              </a:rPr>
              <a:t> </a:t>
            </a:r>
            <a:r>
              <a:rPr lang="vi-VN" dirty="0" smtClean="0">
                <a:latin typeface="Arial" pitchFamily="34" charset="0"/>
                <a:cs typeface="Arial" pitchFamily="34" charset="0"/>
              </a:rPr>
              <a:t>.Pored </a:t>
            </a:r>
            <a:r>
              <a:rPr lang="vi-VN" dirty="0">
                <a:latin typeface="Arial" pitchFamily="34" charset="0"/>
                <a:cs typeface="Arial" pitchFamily="34" charset="0"/>
              </a:rPr>
              <a:t>toga, doprinio je napretku kvantne teorije i statističke </a:t>
            </a:r>
            <a:r>
              <a:rPr lang="vi-VN" dirty="0" smtClean="0">
                <a:latin typeface="Arial" pitchFamily="34" charset="0"/>
                <a:cs typeface="Arial" pitchFamily="34" charset="0"/>
              </a:rPr>
              <a:t>mehanike.</a:t>
            </a:r>
            <a:r>
              <a:rPr lang="hr-HR" dirty="0" smtClean="0">
                <a:latin typeface="Trebuchet MS" pitchFamily="34" charset="0"/>
                <a:cs typeface="Arial" pitchFamily="34" charset="0"/>
              </a:rPr>
              <a:t>To</a:t>
            </a:r>
            <a:r>
              <a:rPr lang="vi-VN" dirty="0" smtClean="0">
                <a:latin typeface="Arial" pitchFamily="34" charset="0"/>
                <a:cs typeface="Arial" pitchFamily="34" charset="0"/>
              </a:rPr>
              <a:t> </a:t>
            </a:r>
            <a:r>
              <a:rPr lang="vi-VN" dirty="0">
                <a:latin typeface="Arial" pitchFamily="34" charset="0"/>
                <a:cs typeface="Arial" pitchFamily="34" charset="0"/>
              </a:rPr>
              <a:t>su zakoni kvantne mehanike prema kojima se isti atomi i molekule mogu istovremeno nalaziti na dva mjesta, odnosno mirovati i kretati se istovremeno.Umro je 18. </a:t>
            </a:r>
            <a:r>
              <a:rPr lang="vi-VN" dirty="0" smtClean="0">
                <a:latin typeface="Arial" pitchFamily="34" charset="0"/>
                <a:cs typeface="Arial" pitchFamily="34" charset="0"/>
              </a:rPr>
              <a:t>travnja,1955.godine</a:t>
            </a:r>
            <a:r>
              <a:rPr lang="vi-VN" dirty="0">
                <a:latin typeface="Arial" pitchFamily="34" charset="0"/>
                <a:cs typeface="Arial" pitchFamily="34" charset="0"/>
              </a:rPr>
              <a:t>.</a:t>
            </a:r>
          </a:p>
          <a:p>
            <a:endParaRPr lang="hr-HR" dirty="0">
              <a:latin typeface="Trebuchet MS" pitchFamily="34" charset="0"/>
              <a:cs typeface="Arial"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42910" y="4714884"/>
            <a:ext cx="2597733" cy="194421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3857620" y="4714884"/>
            <a:ext cx="2075090" cy="1944217"/>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6643702" y="4714884"/>
            <a:ext cx="1944216" cy="1978843"/>
          </a:xfrm>
          <a:prstGeom prst="rect">
            <a:avLst/>
          </a:prstGeom>
        </p:spPr>
      </p:pic>
    </p:spTree>
    <p:extLst>
      <p:ext uri="{BB962C8B-B14F-4D97-AF65-F5344CB8AC3E}">
        <p14:creationId xmlns:p14="http://schemas.microsoft.com/office/powerpoint/2010/main" xmlns="" val="5320866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528" y="260648"/>
            <a:ext cx="4824536" cy="1143000"/>
          </a:xfrm>
        </p:spPr>
        <p:txBody>
          <a:bodyPr/>
          <a:lstStyle/>
          <a:p>
            <a:r>
              <a:rPr lang="hr-HR" dirty="0" smtClean="0"/>
              <a:t>BLAISE PASCAL </a:t>
            </a:r>
            <a:endParaRPr lang="hr-HR" dirty="0"/>
          </a:p>
        </p:txBody>
      </p:sp>
      <p:sp>
        <p:nvSpPr>
          <p:cNvPr id="3" name="Content Placeholder 2"/>
          <p:cNvSpPr>
            <a:spLocks noGrp="1"/>
          </p:cNvSpPr>
          <p:nvPr>
            <p:ph sz="quarter" idx="13"/>
          </p:nvPr>
        </p:nvSpPr>
        <p:spPr>
          <a:xfrm>
            <a:off x="179512" y="1484784"/>
            <a:ext cx="8064896" cy="3024336"/>
          </a:xfrm>
        </p:spPr>
        <p:txBody>
          <a:bodyPr/>
          <a:lstStyle/>
          <a:p>
            <a:r>
              <a:rPr lang="hr-HR" dirty="0"/>
              <a:t>Blaise </a:t>
            </a:r>
            <a:r>
              <a:rPr lang="hr-HR" dirty="0" smtClean="0"/>
              <a:t>Pascal živio je od </a:t>
            </a:r>
            <a:r>
              <a:rPr lang="hr-HR" dirty="0"/>
              <a:t>19. lipnja 1623. </a:t>
            </a:r>
            <a:r>
              <a:rPr lang="hr-HR" dirty="0" smtClean="0"/>
              <a:t>do 19</a:t>
            </a:r>
            <a:r>
              <a:rPr lang="hr-HR" dirty="0"/>
              <a:t>. kolovoza 1662.Konstruirao je stroj za zbrajanje, otkrio opće pravilo djeljivosti cijelih brojeva. Kao fizičar istraživao je tlak plinova i tekućina. Otkrio je da tlak zraka ovisi o temperaturi i vlazi i time udario temelje meteorologiji.</a:t>
            </a:r>
          </a:p>
          <a:p>
            <a:r>
              <a:rPr lang="pl-PL" dirty="0" smtClean="0"/>
              <a:t>U njegovu čast </a:t>
            </a:r>
            <a:r>
              <a:rPr lang="pl-PL" dirty="0"/>
              <a:t>mjerna jedinica za tlak je nazvana u njegovo ime</a:t>
            </a:r>
            <a:r>
              <a:rPr lang="pl-PL" dirty="0" smtClean="0"/>
              <a:t>. (Pascal)</a:t>
            </a:r>
            <a:endParaRPr lang="en-US" dirty="0"/>
          </a:p>
          <a:p>
            <a:endParaRPr lang="hr-HR" dirty="0"/>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215074" y="4071942"/>
            <a:ext cx="2087092" cy="2500467"/>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3143240" y="4214818"/>
            <a:ext cx="2033191" cy="2198044"/>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571472" y="4143380"/>
            <a:ext cx="1584176" cy="2185576"/>
          </a:xfrm>
          <a:prstGeom prst="rect">
            <a:avLst/>
          </a:prstGeom>
        </p:spPr>
      </p:pic>
    </p:spTree>
    <p:extLst>
      <p:ext uri="{BB962C8B-B14F-4D97-AF65-F5344CB8AC3E}">
        <p14:creationId xmlns:p14="http://schemas.microsoft.com/office/powerpoint/2010/main" xmlns="" val="17813584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79512" y="548680"/>
            <a:ext cx="8280920" cy="3657560"/>
          </a:xfrm>
        </p:spPr>
        <p:txBody>
          <a:bodyPr>
            <a:normAutofit/>
          </a:bodyPr>
          <a:lstStyle/>
          <a:p>
            <a:pPr algn="ctr"/>
            <a:r>
              <a:rPr lang="hr-HR" sz="2800" dirty="0" smtClean="0"/>
              <a:t>Nadam se da ste uživali i da ste nešto naučili !</a:t>
            </a:r>
            <a:endParaRPr lang="hr-HR" sz="2800" dirty="0"/>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143108" y="1214422"/>
            <a:ext cx="1959049" cy="262553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5500694" y="1285860"/>
            <a:ext cx="2477773" cy="262553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2071670" y="4214818"/>
            <a:ext cx="1981869" cy="2428875"/>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5500694" y="4214818"/>
            <a:ext cx="2477773" cy="2457432"/>
          </a:xfrm>
          <a:prstGeom prst="rect">
            <a:avLst/>
          </a:prstGeom>
        </p:spPr>
      </p:pic>
    </p:spTree>
    <p:extLst>
      <p:ext uri="{BB962C8B-B14F-4D97-AF65-F5344CB8AC3E}">
        <p14:creationId xmlns:p14="http://schemas.microsoft.com/office/powerpoint/2010/main" xmlns="" val="2313055935"/>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61</TotalTime>
  <Words>716</Words>
  <Application>Microsoft Office PowerPoint</Application>
  <PresentationFormat>On-screen Show (4:3)</PresentationFormat>
  <Paragraphs>20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Slipstream</vt:lpstr>
      <vt:lpstr>  POZNATI FIZIČARI</vt:lpstr>
      <vt:lpstr>ARHIMED</vt:lpstr>
      <vt:lpstr>DEMOKRIT</vt:lpstr>
      <vt:lpstr>ISAAC NEWTON</vt:lpstr>
      <vt:lpstr>ROBERT HOOKE </vt:lpstr>
      <vt:lpstr>ALBERT EINSTAIN</vt:lpstr>
      <vt:lpstr>BLAISE PASCAL </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POZNATI FIZIČARI</dc:title>
  <dc:creator>Matija</dc:creator>
  <cp:lastModifiedBy>user</cp:lastModifiedBy>
  <cp:revision>12</cp:revision>
  <dcterms:created xsi:type="dcterms:W3CDTF">2012-02-29T09:04:33Z</dcterms:created>
  <dcterms:modified xsi:type="dcterms:W3CDTF">2012-04-25T16:00:03Z</dcterms:modified>
</cp:coreProperties>
</file>