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miljan" TargetMode="External"/><Relationship Id="rId2" Type="http://schemas.openxmlformats.org/officeDocument/2006/relationships/hyperlink" Target="http://hr.wikipedia.org/wiki/18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Pravoslavlje" TargetMode="External"/><Relationship Id="rId5" Type="http://schemas.openxmlformats.org/officeDocument/2006/relationships/hyperlink" Target="http://hr.wikipedia.org/wiki/Srbi_u_Hrvatskoj" TargetMode="External"/><Relationship Id="rId4" Type="http://schemas.openxmlformats.org/officeDocument/2006/relationships/hyperlink" Target="http://hr.wikipedia.org/wiki/Gospi%C4%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Gimnazija" TargetMode="External"/><Relationship Id="rId2" Type="http://schemas.openxmlformats.org/officeDocument/2006/relationships/hyperlink" Target="http://hr.wikipedia.org/wiki/Osnovna_%C5%A1ko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Graz" TargetMode="External"/><Relationship Id="rId5" Type="http://schemas.openxmlformats.org/officeDocument/2006/relationships/hyperlink" Target="http://hr.wikipedia.org/wiki/Karlovac" TargetMode="External"/><Relationship Id="rId4" Type="http://schemas.openxmlformats.org/officeDocument/2006/relationships/hyperlink" Target="http://hr.wikipedia.org/wiki/Rakova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Nikola Tesla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3741576"/>
          </a:xfrm>
        </p:spPr>
        <p:txBody>
          <a:bodyPr/>
          <a:lstStyle/>
          <a:p>
            <a:r>
              <a:rPr lang="hr-HR" dirty="0" smtClean="0"/>
              <a:t>Izradio:Ervin </a:t>
            </a:r>
            <a:r>
              <a:rPr lang="hr-HR" dirty="0" err="1" smtClean="0"/>
              <a:t>Radičić</a:t>
            </a:r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</a:t>
            </a:r>
            <a:r>
              <a:rPr lang="hr-HR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Životopis</a:t>
            </a:r>
            <a:endParaRPr lang="hr-HR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Nikola Tesla </a:t>
            </a:r>
            <a:r>
              <a:rPr lang="hr-HR" dirty="0" smtClean="0"/>
              <a:t>rođen je 10. srpnja </a:t>
            </a:r>
            <a:r>
              <a:rPr lang="hr-HR" dirty="0" smtClean="0">
                <a:hlinkClick r:id="rId2" action="ppaction://hlinkfile" tooltip="1856"/>
              </a:rPr>
              <a:t>1856</a:t>
            </a:r>
            <a:r>
              <a:rPr lang="hr-HR" dirty="0" smtClean="0"/>
              <a:t>.god. u mjestu </a:t>
            </a:r>
            <a:r>
              <a:rPr lang="hr-HR" dirty="0" smtClean="0">
                <a:hlinkClick r:id="rId3" action="ppaction://hlinkfile" tooltip="Smiljan"/>
              </a:rPr>
              <a:t>Smiljan</a:t>
            </a:r>
            <a:r>
              <a:rPr lang="hr-HR" dirty="0" smtClean="0"/>
              <a:t> kod </a:t>
            </a:r>
            <a:r>
              <a:rPr lang="hr-HR" dirty="0" smtClean="0">
                <a:hlinkClick r:id="rId4" action="ppaction://hlinkfile" tooltip="Gospić"/>
              </a:rPr>
              <a:t>Gospića</a:t>
            </a:r>
            <a:r>
              <a:rPr lang="hr-HR" dirty="0" smtClean="0"/>
              <a:t>. Tesla je bio podrijetlom </a:t>
            </a:r>
            <a:r>
              <a:rPr lang="hr-HR" dirty="0" smtClean="0">
                <a:hlinkClick r:id="rId5" action="ppaction://hlinkfile" tooltip="Srbi u Hrvatskoj"/>
              </a:rPr>
              <a:t>Srbin</a:t>
            </a:r>
            <a:r>
              <a:rPr lang="hr-HR" dirty="0" smtClean="0"/>
              <a:t> i uvijek se ponosio svojim srpskim </a:t>
            </a:r>
            <a:r>
              <a:rPr lang="hr-HR" dirty="0" err="1" smtClean="0"/>
              <a:t>porjeklom</a:t>
            </a:r>
            <a:r>
              <a:rPr lang="hr-HR" dirty="0" smtClean="0"/>
              <a:t> i hrvatskom domovinom. Teslin otac Milutin bio je </a:t>
            </a:r>
            <a:r>
              <a:rPr lang="hr-HR" dirty="0" smtClean="0">
                <a:hlinkClick r:id="rId6" action="ppaction://hlinkfile" tooltip="Pravoslavlje"/>
              </a:rPr>
              <a:t>pravoslavni</a:t>
            </a:r>
            <a:r>
              <a:rPr lang="hr-HR" dirty="0" smtClean="0"/>
              <a:t> svećenik, a majka Georgina Mandić (zvana </a:t>
            </a:r>
            <a:r>
              <a:rPr lang="hr-HR" dirty="0" err="1" smtClean="0"/>
              <a:t>Đuka</a:t>
            </a:r>
            <a:r>
              <a:rPr lang="hr-HR" dirty="0" smtClean="0"/>
              <a:t>) bez formalne naobrazbe, ali veoma inteligentna žena. Kako je pisao i govorio Tesla, njegova se obitelj ranije prezivala Draganić.</a:t>
            </a:r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</a:t>
            </a:r>
            <a:r>
              <a:rPr lang="hr-HR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Obrazovanje i rad</a:t>
            </a:r>
            <a:endParaRPr lang="hr-H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Nikola Tesla </a:t>
            </a:r>
            <a:r>
              <a:rPr lang="hr-HR" dirty="0" smtClean="0"/>
              <a:t>je izumitelj svjetske slave pohađao je njemačku </a:t>
            </a:r>
            <a:r>
              <a:rPr lang="hr-HR" dirty="0" smtClean="0">
                <a:hlinkClick r:id="rId2" action="ppaction://hlinkfile" tooltip="Osnovna škola"/>
              </a:rPr>
              <a:t>osnovnu školu</a:t>
            </a:r>
            <a:r>
              <a:rPr lang="hr-HR" dirty="0" smtClean="0"/>
              <a:t> u Smiljanu, a istu je završio u Gospiću. Nakon toga upisao se u Nižu realnu </a:t>
            </a:r>
            <a:r>
              <a:rPr lang="hr-HR" dirty="0" smtClean="0">
                <a:hlinkClick r:id="rId3" action="ppaction://hlinkfile" tooltip="Gimnazija"/>
              </a:rPr>
              <a:t>gimnaziju</a:t>
            </a:r>
            <a:r>
              <a:rPr lang="hr-HR" dirty="0" smtClean="0"/>
              <a:t> u </a:t>
            </a:r>
            <a:r>
              <a:rPr lang="hr-HR" dirty="0" err="1" smtClean="0">
                <a:hlinkClick r:id="rId4" action="ppaction://hlinkfile" tooltip="Rakovac"/>
              </a:rPr>
              <a:t>Rakovcu</a:t>
            </a:r>
            <a:r>
              <a:rPr lang="hr-HR" dirty="0" smtClean="0"/>
              <a:t> kod </a:t>
            </a:r>
            <a:r>
              <a:rPr lang="hr-HR" dirty="0" smtClean="0">
                <a:hlinkClick r:id="rId5" action="ppaction://hlinkfile" tooltip="Karlovac"/>
              </a:rPr>
              <a:t>Karlovca</a:t>
            </a:r>
            <a:r>
              <a:rPr lang="hr-HR" dirty="0" smtClean="0"/>
              <a:t>. Slobodno je vrijeme najviše volio provoditi s prijateljima. No, uživao je i u hvatanju ptica i čitanju. Roditelji su na Nikolu vršili pritisak da postane svećenik ali on se tome protivio i upisao se na studij tehničkih znanosti u </a:t>
            </a:r>
            <a:r>
              <a:rPr lang="hr-HR" dirty="0" err="1" smtClean="0">
                <a:hlinkClick r:id="rId6" action="ppaction://hlinkfile" tooltip="Graz"/>
              </a:rPr>
              <a:t>Grazu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</a:t>
            </a:r>
            <a:r>
              <a:rPr lang="hr-HR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Otkrića</a:t>
            </a:r>
            <a:endParaRPr lang="hr-H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</a:t>
            </a:r>
            <a:r>
              <a:rPr lang="hr-HR" sz="2800" dirty="0" smtClean="0"/>
              <a:t>vije</a:t>
            </a:r>
            <a:r>
              <a:rPr lang="hr-HR" dirty="0" smtClean="0"/>
              <a:t>t je priznao Teslu-izumitelja, ali do danas nije priznao činjenicu da je on bio i briljantan fizičar, koji se isticao vrhunskim znanjem teorijske fizike. Teslini znanstveni rezultati na području fizike još su nepriznati i nedovoljno rasvijetljeni. Nikola Tesla je još 1891. prvi objavio članak o elektronu, za čije je otkriće </a:t>
            </a:r>
            <a:r>
              <a:rPr lang="hr-HR" dirty="0" err="1" smtClean="0"/>
              <a:t>J.J</a:t>
            </a:r>
            <a:r>
              <a:rPr lang="hr-HR" dirty="0" smtClean="0"/>
              <a:t>. Thomson 1906. dobio Nobelovu nagradu. Tesla je 1894. otkrio i X-zrake, ali je Nobela za to 1901. dobio </a:t>
            </a:r>
            <a:r>
              <a:rPr lang="hr-HR" dirty="0" err="1" smtClean="0"/>
              <a:t>Wilhelm</a:t>
            </a:r>
            <a:r>
              <a:rPr lang="hr-HR" dirty="0" smtClean="0"/>
              <a:t> Conrad </a:t>
            </a:r>
            <a:r>
              <a:rPr lang="hr-HR" dirty="0" err="1" smtClean="0"/>
              <a:t>Röntgen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hr-HR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Izumi Nikole Tesle</a:t>
            </a:r>
            <a:endParaRPr lang="hr-H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Rezervirano mjesto sadržaja 3" descr="magnetsko polj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643338" cy="3143272"/>
          </a:xfrm>
        </p:spPr>
      </p:pic>
      <p:pic>
        <p:nvPicPr>
          <p:cNvPr id="5" name="Slika 4" descr="turbin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643050"/>
            <a:ext cx="3309950" cy="320651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928662" y="535782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Magnetsko polje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6072198" y="5357826"/>
            <a:ext cx="9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Turbina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</a:t>
            </a:r>
            <a:r>
              <a:rPr lang="hr-HR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Nasljedstvo</a:t>
            </a:r>
            <a:endParaRPr lang="hr-H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Preminuo je u New Yorku 7. siječnja 1943. u 87-oj godini života. Nakon njegove smrti kovčezi u kojima se nalaze Teslini papiri, diplome i druge počasti, kao i njegove laboratorijske bilješke </a:t>
            </a:r>
            <a:r>
              <a:rPr lang="hr-HR" dirty="0" err="1" smtClean="0"/>
              <a:t>zapečačeni</a:t>
            </a:r>
            <a:r>
              <a:rPr lang="hr-HR" dirty="0" smtClean="0"/>
              <a:t> su. Neko vrijeme nalazili su se u vlasništvu Teslinog rođaka i jedinog nasljednika Save Kosanovića. On je kasnije svoje tako stečeno nasljedstvo poklonio gradu Beogradu, a u svrhu osnivanja muzeja Nikole Tesle.</a:t>
            </a:r>
            <a:endParaRPr lang="hr-HR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</a:t>
            </a:r>
            <a:r>
              <a:rPr lang="hr-HR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KRAJ</a:t>
            </a:r>
            <a:endParaRPr lang="hr-H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4" name="Rezervirano mjesto sadržaja 3" descr="TES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000239"/>
            <a:ext cx="2714644" cy="3455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nikoo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071678"/>
            <a:ext cx="2581280" cy="3384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kstniOkvir 5"/>
          <p:cNvSpPr txBox="1"/>
          <p:nvPr/>
        </p:nvSpPr>
        <p:spPr>
          <a:xfrm>
            <a:off x="3643306" y="5786454"/>
            <a:ext cx="1937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NIKOLA   TESLA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331</Words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Tehnički</vt:lpstr>
      <vt:lpstr>Nikola Tesla</vt:lpstr>
      <vt:lpstr>                 Životopis</vt:lpstr>
      <vt:lpstr>        Obrazovanje i rad</vt:lpstr>
      <vt:lpstr>                Otkrića</vt:lpstr>
      <vt:lpstr>          Izumi Nikole Tesle</vt:lpstr>
      <vt:lpstr>              Nasljedstvo</vt:lpstr>
      <vt:lpstr>                  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 Tesla</dc:title>
  <dc:creator>HP</dc:creator>
  <cp:lastModifiedBy>user</cp:lastModifiedBy>
  <cp:revision>8</cp:revision>
  <dcterms:created xsi:type="dcterms:W3CDTF">2011-10-18T16:18:58Z</dcterms:created>
  <dcterms:modified xsi:type="dcterms:W3CDTF">2012-04-25T12:36:53Z</dcterms:modified>
</cp:coreProperties>
</file>