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3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21.03.2012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hr-HR" sz="4400" dirty="0" err="1" smtClean="0">
                <a:solidFill>
                  <a:schemeClr val="bg2">
                    <a:lumMod val="50000"/>
                  </a:schemeClr>
                </a:solidFill>
              </a:rPr>
              <a:t>Thomas</a:t>
            </a:r>
            <a:r>
              <a:rPr lang="hr-HR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4400" dirty="0" smtClean="0">
                <a:solidFill>
                  <a:schemeClr val="bg2">
                    <a:lumMod val="50000"/>
                  </a:schemeClr>
                </a:solidFill>
              </a:rPr>
              <a:t>Alva Edison</a:t>
            </a:r>
            <a:endParaRPr lang="hr-HR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4110" cy="519591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Američki izumitelj i tehničar</a:t>
            </a:r>
          </a:p>
          <a:p>
            <a:r>
              <a:rPr lang="hr-HR" dirty="0" smtClean="0"/>
              <a:t>12. veljače 1847.-18. listopada 1931.</a:t>
            </a:r>
          </a:p>
          <a:p>
            <a:r>
              <a:rPr lang="hr-HR" dirty="0" smtClean="0"/>
              <a:t> Izumio je žarulja s niti od ugljena, koja je služila za rasvjetu nekoliko desetljeća, prije izuma žarulje s metalnom niti.</a:t>
            </a:r>
          </a:p>
          <a:p>
            <a:r>
              <a:rPr lang="hr-HR" dirty="0" smtClean="0"/>
              <a:t> Osnovao je u </a:t>
            </a:r>
            <a:r>
              <a:rPr lang="hr-HR" b="1" i="1" dirty="0" err="1" smtClean="0"/>
              <a:t>Menlo</a:t>
            </a:r>
            <a:r>
              <a:rPr lang="hr-HR" b="1" i="1" dirty="0" smtClean="0"/>
              <a:t> Park</a:t>
            </a:r>
            <a:r>
              <a:rPr lang="hr-HR" dirty="0" smtClean="0"/>
              <a:t> 1876.,a to je  glasoviti laboratorij u kojem je radio do smrti. U njemu 1884. godine radio i Nikola Tesla na usavršavanju dinamo-stroja.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5122" name="Picture 2" descr="C:\Users\zremetovic\Downloads\250px-Fonograf_01_ub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1862099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Izumitelj: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mikrofona s ugljenim zrncima</a:t>
            </a:r>
          </a:p>
          <a:p>
            <a:r>
              <a:rPr lang="hr-HR" dirty="0" smtClean="0"/>
              <a:t> </a:t>
            </a:r>
            <a:r>
              <a:rPr lang="hr-HR" dirty="0" smtClean="0"/>
              <a:t>megafona</a:t>
            </a:r>
            <a:endParaRPr lang="hr-HR" dirty="0" smtClean="0"/>
          </a:p>
          <a:p>
            <a:r>
              <a:rPr lang="hr-HR" dirty="0" smtClean="0"/>
              <a:t> fonografa</a:t>
            </a:r>
          </a:p>
          <a:p>
            <a:r>
              <a:rPr lang="hr-HR" dirty="0" smtClean="0"/>
              <a:t> stroja za pisanje</a:t>
            </a:r>
          </a:p>
          <a:p>
            <a:r>
              <a:rPr lang="hr-HR" dirty="0" smtClean="0"/>
              <a:t> telegrafskog aparat koji </a:t>
            </a:r>
            <a:r>
              <a:rPr lang="hr-HR" dirty="0" err="1" smtClean="0"/>
              <a:t>odtiskava</a:t>
            </a:r>
            <a:r>
              <a:rPr lang="hr-HR" dirty="0" smtClean="0"/>
              <a:t> </a:t>
            </a:r>
            <a:r>
              <a:rPr lang="hr-HR" dirty="0" smtClean="0"/>
              <a:t>tiskana slova…</a:t>
            </a:r>
          </a:p>
          <a:p>
            <a:endParaRPr lang="hr-HR" dirty="0"/>
          </a:p>
        </p:txBody>
      </p:sp>
      <p:pic>
        <p:nvPicPr>
          <p:cNvPr id="1026" name="Picture 2" descr="C:\Users\zremetovic\Downloads\220px-Thomas_Edi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00042"/>
            <a:ext cx="1918858" cy="2500330"/>
          </a:xfrm>
          <a:prstGeom prst="rect">
            <a:avLst/>
          </a:prstGeom>
          <a:noFill/>
        </p:spPr>
      </p:pic>
      <p:pic>
        <p:nvPicPr>
          <p:cNvPr id="4098" name="Picture 2" descr="C:\Users\zremetovic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429132"/>
            <a:ext cx="2357454" cy="214314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4071934" y="5072074"/>
            <a:ext cx="135732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99" name="Picture 3" descr="C:\Users\zremetovic\Downloads\200px-Edison_and_phonograph_edi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786322"/>
            <a:ext cx="214310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b="1" dirty="0" smtClean="0">
                <a:solidFill>
                  <a:schemeClr val="bg2">
                    <a:lumMod val="50000"/>
                  </a:schemeClr>
                </a:solidFill>
              </a:rPr>
              <a:t>Franjo </a:t>
            </a:r>
            <a:r>
              <a:rPr lang="hr-HR" sz="4400" b="1" dirty="0" err="1" smtClean="0">
                <a:solidFill>
                  <a:schemeClr val="bg2">
                    <a:lumMod val="50000"/>
                  </a:schemeClr>
                </a:solidFill>
              </a:rPr>
              <a:t>Hanaman</a:t>
            </a:r>
            <a:endParaRPr lang="hr-HR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Znameniti hrvatski kemičar i metalurg, izumitelj  prve ekonomične električne žarulje s metalnom niti</a:t>
            </a:r>
          </a:p>
          <a:p>
            <a:r>
              <a:rPr lang="hr-HR" dirty="0" smtClean="0"/>
              <a:t>Rođen u Drenovcu 30.lipnja 1878., a umro u Zagrebu 23. siječnja 1941.</a:t>
            </a:r>
          </a:p>
          <a:p>
            <a:r>
              <a:rPr lang="hr-HR" dirty="0" err="1" smtClean="0"/>
              <a:t>Hanaman</a:t>
            </a:r>
            <a:r>
              <a:rPr lang="hr-HR" dirty="0" smtClean="0"/>
              <a:t> i </a:t>
            </a:r>
            <a:r>
              <a:rPr lang="hr-HR" dirty="0" err="1" smtClean="0"/>
              <a:t>Just</a:t>
            </a:r>
            <a:r>
              <a:rPr lang="hr-HR" dirty="0" smtClean="0"/>
              <a:t> poboljšali su električne žarulje s metalnom žarnom niti</a:t>
            </a:r>
          </a:p>
          <a:p>
            <a:r>
              <a:rPr lang="pl-PL" dirty="0" smtClean="0"/>
              <a:t>Te žarulje su bile bolje jer su trošile samo oko 1,5 W. A priješnje su trošile  nešto više(4W).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FRANJO HANAMAN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sz="2400" dirty="0" smtClean="0"/>
              <a:t>POBOLJŠANA ELEKTRIČNA </a:t>
            </a:r>
            <a:r>
              <a:rPr lang="hr-HR" sz="2400" dirty="0" smtClean="0"/>
              <a:t>ŽARULJA </a:t>
            </a:r>
            <a:r>
              <a:rPr lang="hr-HR" sz="2400" dirty="0" smtClean="0"/>
              <a:t>S METALNOM ŽARNOM </a:t>
            </a:r>
            <a:r>
              <a:rPr lang="hr-HR" sz="2400" dirty="0" smtClean="0"/>
              <a:t>NITI</a:t>
            </a:r>
            <a:endParaRPr lang="hr-HR" sz="2400" dirty="0"/>
          </a:p>
        </p:txBody>
      </p:sp>
      <p:pic>
        <p:nvPicPr>
          <p:cNvPr id="3074" name="Picture 2" descr="C:\Users\zremetovic\Downloads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928802"/>
            <a:ext cx="1643074" cy="2000264"/>
          </a:xfrm>
          <a:prstGeom prst="rect">
            <a:avLst/>
          </a:prstGeom>
          <a:noFill/>
        </p:spPr>
      </p:pic>
      <p:pic>
        <p:nvPicPr>
          <p:cNvPr id="3075" name="Picture 3" descr="C:\Users\zremetovic\Download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928802"/>
            <a:ext cx="20859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53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        Thomas Alva Edison</vt:lpstr>
      <vt:lpstr>Izumitelj:</vt:lpstr>
      <vt:lpstr>Franjo Hanaman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Fizičari</dc:title>
  <dc:creator>Zdravko Remetović</dc:creator>
  <cp:lastModifiedBy>user</cp:lastModifiedBy>
  <cp:revision>19</cp:revision>
  <dcterms:created xsi:type="dcterms:W3CDTF">2012-02-22T23:27:35Z</dcterms:created>
  <dcterms:modified xsi:type="dcterms:W3CDTF">2012-03-21T08:09:49Z</dcterms:modified>
</cp:coreProperties>
</file>