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875B3-0275-43BA-A4D0-BA63EFDBFDCC}" type="datetimeFigureOut">
              <a:rPr lang="sr-Latn-CS" smtClean="0"/>
              <a:pPr/>
              <a:t>19.3.2012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1595C-50B0-42DD-9D9F-5DFAD5D397A4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1595C-50B0-42DD-9D9F-5DFAD5D397A4}" type="slidenum">
              <a:rPr lang="hr-HR" smtClean="0"/>
              <a:pPr/>
              <a:t>6</a:t>
            </a:fld>
            <a:endParaRPr lang="hr-H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F3ACDD0-2B7E-472A-9FD8-EA229299C3D9}" type="datetimeFigureOut">
              <a:rPr lang="sr-Latn-CS" smtClean="0"/>
              <a:pPr/>
              <a:t>19.3.2012</a:t>
            </a:fld>
            <a:endParaRPr lang="hr-HR" dirty="0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E89957-049F-4627-91CA-CE85801D699F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 dirty="0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ACDD0-2B7E-472A-9FD8-EA229299C3D9}" type="datetimeFigureOut">
              <a:rPr lang="sr-Latn-CS" smtClean="0"/>
              <a:pPr/>
              <a:t>19.3.2012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89957-049F-4627-91CA-CE85801D699F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ACDD0-2B7E-472A-9FD8-EA229299C3D9}" type="datetimeFigureOut">
              <a:rPr lang="sr-Latn-CS" smtClean="0"/>
              <a:pPr/>
              <a:t>19.3.2012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89957-049F-4627-91CA-CE85801D699F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ACDD0-2B7E-472A-9FD8-EA229299C3D9}" type="datetimeFigureOut">
              <a:rPr lang="sr-Latn-CS" smtClean="0"/>
              <a:pPr/>
              <a:t>19.3.2012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89957-049F-4627-91CA-CE85801D699F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F3ACDD0-2B7E-472A-9FD8-EA229299C3D9}" type="datetimeFigureOut">
              <a:rPr lang="sr-Latn-CS" smtClean="0"/>
              <a:pPr/>
              <a:t>19.3.2012</a:t>
            </a:fld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E89957-049F-4627-91CA-CE85801D699F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ACDD0-2B7E-472A-9FD8-EA229299C3D9}" type="datetimeFigureOut">
              <a:rPr lang="sr-Latn-CS" smtClean="0"/>
              <a:pPr/>
              <a:t>19.3.2012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5E89957-049F-4627-91CA-CE85801D699F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Pravokutni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ACDD0-2B7E-472A-9FD8-EA229299C3D9}" type="datetimeFigureOut">
              <a:rPr lang="sr-Latn-CS" smtClean="0"/>
              <a:pPr/>
              <a:t>19.3.2012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5E89957-049F-4627-91CA-CE85801D699F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ACDD0-2B7E-472A-9FD8-EA229299C3D9}" type="datetimeFigureOut">
              <a:rPr lang="sr-Latn-CS" smtClean="0"/>
              <a:pPr/>
              <a:t>19.3.2012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89957-049F-4627-91CA-CE85801D699F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ACDD0-2B7E-472A-9FD8-EA229299C3D9}" type="datetimeFigureOut">
              <a:rPr lang="sr-Latn-CS" smtClean="0"/>
              <a:pPr/>
              <a:t>19.3.2012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89957-049F-4627-91CA-CE85801D699F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9" name="Rezervirano mjesto datum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F3ACDD0-2B7E-472A-9FD8-EA229299C3D9}" type="datetimeFigureOut">
              <a:rPr lang="sr-Latn-CS" smtClean="0"/>
              <a:pPr/>
              <a:t>19.3.2012</a:t>
            </a:fld>
            <a:endParaRPr lang="hr-HR" dirty="0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E89957-049F-4627-91CA-CE85801D699F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hr-HR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F3ACDD0-2B7E-472A-9FD8-EA229299C3D9}" type="datetimeFigureOut">
              <a:rPr lang="sr-Latn-CS" smtClean="0"/>
              <a:pPr/>
              <a:t>19.3.2012</a:t>
            </a:fld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E89957-049F-4627-91CA-CE85801D699F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 dirty="0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r-HR" dirty="0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F3ACDD0-2B7E-472A-9FD8-EA229299C3D9}" type="datetimeFigureOut">
              <a:rPr lang="sr-Latn-CS" smtClean="0"/>
              <a:pPr/>
              <a:t>19.3.2012</a:t>
            </a:fld>
            <a:endParaRPr lang="hr-HR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5E89957-049F-4627-91CA-CE85801D699F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newsflash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JAMES PRESCOTT JOULE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Izradila::Lucija Petričević 7.D</a:t>
            </a:r>
            <a:endParaRPr lang="hr-HR" dirty="0"/>
          </a:p>
        </p:txBody>
      </p:sp>
      <p:pic>
        <p:nvPicPr>
          <p:cNvPr id="4" name="Slika 3" descr="preuzm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429000"/>
            <a:ext cx="2938253" cy="307181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DJETINJSTVO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vi-VN" dirty="0" smtClean="0"/>
              <a:t>rođen je 24. prosinca 1818. godine u Salford</a:t>
            </a:r>
            <a:r>
              <a:rPr lang="hr-HR" dirty="0" smtClean="0"/>
              <a:t> </a:t>
            </a:r>
            <a:r>
              <a:rPr lang="vi-VN" dirty="0" smtClean="0"/>
              <a:t>u Engleskoj</a:t>
            </a:r>
            <a:endParaRPr lang="hr-HR" dirty="0" smtClean="0"/>
          </a:p>
          <a:p>
            <a:pPr algn="ctr"/>
            <a:r>
              <a:rPr lang="hr-HR" dirty="0" smtClean="0"/>
              <a:t>Sin bogatog pivničara, Joulea je kao mladića podučavao poznati znanstvenik John Dalton</a:t>
            </a:r>
          </a:p>
          <a:p>
            <a:pPr algn="ctr"/>
            <a:r>
              <a:rPr lang="hr-HR" dirty="0" smtClean="0"/>
              <a:t>Bio je fasciniran elektricitetom te su on i njegov brat eksperimentirali dajući elektrošokove jedan drugom i obiteljskim slugama</a:t>
            </a:r>
            <a:endParaRPr lang="hr-HR" dirty="0"/>
          </a:p>
        </p:txBody>
      </p:sp>
      <p:pic>
        <p:nvPicPr>
          <p:cNvPr id="5" name="Slika 4" descr="preuzmi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000108"/>
            <a:ext cx="3662382" cy="46745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cxnSp>
        <p:nvCxnSpPr>
          <p:cNvPr id="7" name="Ravni poveznik sa strelicom 6"/>
          <p:cNvCxnSpPr/>
          <p:nvPr/>
        </p:nvCxnSpPr>
        <p:spPr>
          <a:xfrm>
            <a:off x="3214678" y="2285992"/>
            <a:ext cx="1928826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kstniOkvir 7"/>
          <p:cNvSpPr txBox="1"/>
          <p:nvPr/>
        </p:nvSpPr>
        <p:spPr>
          <a:xfrm>
            <a:off x="5286380" y="214311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JOHN DALTON</a:t>
            </a:r>
            <a:endParaRPr lang="hr-H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5743913"/>
          </a:xfrm>
        </p:spPr>
        <p:txBody>
          <a:bodyPr/>
          <a:lstStyle/>
          <a:p>
            <a:pPr algn="just"/>
            <a:r>
              <a:rPr lang="pl-PL" dirty="0" smtClean="0"/>
              <a:t>Joule je vodio pivnicu te mu je znanost bila samo ozbiljan hobi</a:t>
            </a:r>
          </a:p>
          <a:p>
            <a:pPr algn="just"/>
            <a:r>
              <a:rPr lang="hr-HR" dirty="0" smtClean="0"/>
              <a:t>Njegov rad na energije se može slijediti do pokušaja da izgradi električni motor koji bi zamijenio parne strojeve</a:t>
            </a:r>
          </a:p>
          <a:p>
            <a:endParaRPr lang="hr-HR" dirty="0"/>
          </a:p>
        </p:txBody>
      </p:sp>
      <p:pic>
        <p:nvPicPr>
          <p:cNvPr id="4" name="Slika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3286124"/>
            <a:ext cx="3071834" cy="301730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Slika 4" descr="preuzmi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3500438"/>
            <a:ext cx="2085980" cy="2071702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NJEGOV ŽIVOT POSLIJE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 smtClean="0"/>
              <a:t>Bio je engleski fizičar i utemeljio je Prvi zakon termodinamike - Zakon o očuvanju energije</a:t>
            </a:r>
          </a:p>
          <a:p>
            <a:pPr algn="just"/>
            <a:r>
              <a:rPr lang="hr-HR" dirty="0" smtClean="0"/>
              <a:t> Zaključio je da su različiti oblici energije (mehanička, električka, toplina) u suštini iste i samo mijenjaju oblike iz jedne u drugu</a:t>
            </a:r>
          </a:p>
          <a:p>
            <a:pPr algn="just"/>
            <a:r>
              <a:rPr lang="pl-PL" dirty="0" smtClean="0"/>
              <a:t>Joule je umro 11. listopada 1889. u Sale, Cheshire</a:t>
            </a:r>
            <a:endParaRPr lang="hr-HR" dirty="0"/>
          </a:p>
        </p:txBody>
      </p:sp>
      <p:pic>
        <p:nvPicPr>
          <p:cNvPr id="4" name="Slika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57166"/>
            <a:ext cx="847725" cy="1146405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20" y="500042"/>
            <a:ext cx="8401080" cy="6072230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1835. studirao je s engleskim kemičarom John Daltonom na Sveučilištu u Manchesteru</a:t>
            </a:r>
          </a:p>
          <a:p>
            <a:r>
              <a:rPr lang="hr-HR" dirty="0" smtClean="0"/>
              <a:t>1843. objavio je svoju jedinicu za količinu rada potrebnog za proizvodnju jedinice topline, nazvanu mehaničkim ekvivalentom topline</a:t>
            </a:r>
          </a:p>
          <a:p>
            <a:r>
              <a:rPr lang="hr-HR" dirty="0" smtClean="0"/>
              <a:t>Količina mehaničkog ekvivalenta toplini je općenito predstavljeno velikim slovom J, a standardna jedinica za rad (energiju) je nazvana Joule</a:t>
            </a:r>
          </a:p>
          <a:p>
            <a:r>
              <a:rPr lang="pl-PL" dirty="0" smtClean="0"/>
              <a:t>Joule je umro 11. listopada 1889. u Sale, Cheshire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4" name="Slika 3" descr="Make-a-Joule-Thie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0958" y="1000108"/>
            <a:ext cx="1214446" cy="995412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ENERGIJA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Jouleova ideja o energiji se isprva nije prihvaćala, djelom zbog toga što je zahjevala precizna mjerenja, što nije bilo tako uobičajeno u fizici tog vremena</a:t>
            </a:r>
          </a:p>
          <a:p>
            <a:r>
              <a:rPr lang="hr-HR" dirty="0" smtClean="0"/>
              <a:t>Jouleovi eksperimenti su upotpunili rad Rudolfa Clausiusa, za kojeg se smatra da je bio jedan od stvoritelja koncepta energije</a:t>
            </a:r>
          </a:p>
          <a:p>
            <a:endParaRPr lang="hr-HR" dirty="0"/>
          </a:p>
        </p:txBody>
      </p:sp>
      <p:pic>
        <p:nvPicPr>
          <p:cNvPr id="4" name="Slika 3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357166"/>
            <a:ext cx="1785950" cy="11884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Slika 4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728" y="500042"/>
            <a:ext cx="3786214" cy="5689666"/>
          </a:xfrm>
          <a:prstGeom prst="rect">
            <a:avLst/>
          </a:prstGeom>
        </p:spPr>
      </p:pic>
      <p:cxnSp>
        <p:nvCxnSpPr>
          <p:cNvPr id="7" name="Ravni poveznik sa strelicom 6"/>
          <p:cNvCxnSpPr/>
          <p:nvPr/>
        </p:nvCxnSpPr>
        <p:spPr>
          <a:xfrm>
            <a:off x="4357686" y="3500438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kstniOkvir 7"/>
          <p:cNvSpPr txBox="1"/>
          <p:nvPr/>
        </p:nvSpPr>
        <p:spPr>
          <a:xfrm>
            <a:off x="6357950" y="3357562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RUDOLF CLAUSIUS</a:t>
            </a:r>
            <a:endParaRPr lang="hr-H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idx="1"/>
          </p:nvPr>
        </p:nvSpPr>
        <p:spPr>
          <a:xfrm>
            <a:off x="357188" y="357188"/>
            <a:ext cx="8572500" cy="6143625"/>
          </a:xfrm>
        </p:spPr>
        <p:txBody>
          <a:bodyPr/>
          <a:lstStyle/>
          <a:p>
            <a:r>
              <a:rPr lang="hr-HR" dirty="0" smtClean="0"/>
              <a:t> Joule je predložio je kinetičku teoriju topline te je trebao pojmovni skok: ako je toplina bila oblik molekularnog gibanja, zašto to gibanje s vremenom ne trne?</a:t>
            </a:r>
          </a:p>
          <a:p>
            <a:r>
              <a:rPr lang="hr-HR" dirty="0" smtClean="0"/>
              <a:t> Jouleova ideja je zahtjevala da se vjeruje kako su sudari molekula savršeno elastični</a:t>
            </a:r>
          </a:p>
          <a:p>
            <a:r>
              <a:rPr lang="vi-VN" dirty="0" smtClean="0"/>
              <a:t>Carnotova uspješna teorija toplinskih strojeva se također bazirala na kaloričkoj pretpostavci i tek je kasnije Lord Kelvin dokazao da je Carnotova matematika jednako valjana bez kaloričke teorije</a:t>
            </a:r>
            <a:endParaRPr lang="hr-HR" dirty="0"/>
          </a:p>
        </p:txBody>
      </p:sp>
      <p:pic>
        <p:nvPicPr>
          <p:cNvPr id="6" name="Slika 5" descr="preuzmi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714356"/>
            <a:ext cx="4143404" cy="5179255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cxnSp>
        <p:nvCxnSpPr>
          <p:cNvPr id="8" name="Ravni poveznik sa strelicom 7"/>
          <p:cNvCxnSpPr/>
          <p:nvPr/>
        </p:nvCxnSpPr>
        <p:spPr>
          <a:xfrm>
            <a:off x="4643438" y="2714620"/>
            <a:ext cx="142876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kstniOkvir 8"/>
          <p:cNvSpPr txBox="1"/>
          <p:nvPr/>
        </p:nvSpPr>
        <p:spPr>
          <a:xfrm>
            <a:off x="5929322" y="2571744"/>
            <a:ext cx="2500330" cy="369332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LORD KLEVIN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KRAJ!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HVALA NA POZORNOSTI I NADAM SE DA VAM SE PREZENTACIJA SVIDJELA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nica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69</TotalTime>
  <Words>277</Words>
  <Application>Microsoft Office PowerPoint</Application>
  <PresentationFormat>On-screen Show (4:3)</PresentationFormat>
  <Paragraphs>28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Livnica</vt:lpstr>
      <vt:lpstr>JAMES PRESCOTT JOULE</vt:lpstr>
      <vt:lpstr>DJETINJSTVO</vt:lpstr>
      <vt:lpstr>Slide 3</vt:lpstr>
      <vt:lpstr>NJEGOV ŽIVOT POSLIJE</vt:lpstr>
      <vt:lpstr>Slide 5</vt:lpstr>
      <vt:lpstr>ENERGIJA</vt:lpstr>
      <vt:lpstr>Slide 7</vt:lpstr>
      <vt:lpstr>KRAJ!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PRESCOTT JOULE</dc:title>
  <dc:creator>IVICA PETRIČEVIĆ</dc:creator>
  <cp:lastModifiedBy>user</cp:lastModifiedBy>
  <cp:revision>11</cp:revision>
  <dcterms:created xsi:type="dcterms:W3CDTF">2012-03-12T19:44:55Z</dcterms:created>
  <dcterms:modified xsi:type="dcterms:W3CDTF">2012-03-19T09:32:59Z</dcterms:modified>
</cp:coreProperties>
</file>