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Brodogradnja" TargetMode="External"/><Relationship Id="rId2" Type="http://schemas.openxmlformats.org/officeDocument/2006/relationships/hyperlink" Target="http://hr.wikipedia.org/wiki/%C5%A0kots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r.wikipedia.org/wiki/Ku%C4%87no_obrazovanje" TargetMode="External"/><Relationship Id="rId4" Type="http://schemas.openxmlformats.org/officeDocument/2006/relationships/hyperlink" Target="http://hr.wikipedia.org/wiki/Matematik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Cornwall" TargetMode="External"/><Relationship Id="rId2" Type="http://schemas.openxmlformats.org/officeDocument/2006/relationships/hyperlink" Target="http://hr.wikipedia.org/wiki/Rudni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68006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 prst="hardEdge"/>
            </a:sp3d>
          </a:bodyPr>
          <a:lstStyle/>
          <a:p>
            <a:r>
              <a:rPr lang="hr-HR" dirty="0" smtClean="0"/>
              <a:t>James  Watt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2957506" cy="1199704"/>
          </a:xfrm>
        </p:spPr>
        <p:txBody>
          <a:bodyPr>
            <a:normAutofit fontScale="550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Prezentaciju izradio</a:t>
            </a:r>
          </a:p>
          <a:p>
            <a:r>
              <a:rPr lang="hr-HR" dirty="0" smtClean="0"/>
              <a:t>                      Ervin </a:t>
            </a:r>
            <a:r>
              <a:rPr lang="hr-HR" dirty="0" err="1" smtClean="0"/>
              <a:t>Radičić</a:t>
            </a:r>
            <a:r>
              <a:rPr lang="hr-HR" dirty="0" smtClean="0"/>
              <a:t> 7.a razred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>
            <a:norm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James Watt</a:t>
            </a:r>
            <a:r>
              <a:rPr lang="vi-VN" dirty="0" smtClean="0">
                <a:solidFill>
                  <a:srgbClr val="FF0000"/>
                </a:solidFill>
              </a:rPr>
              <a:t> </a:t>
            </a:r>
            <a:r>
              <a:rPr lang="vi-VN" dirty="0" smtClean="0"/>
              <a:t> je dizajnirao posebnu odvojenu komoru za parni stroj koja je sprečavala ogromne gubitke pare u cilindru i unaprijedio zračne uvjete.</a:t>
            </a:r>
          </a:p>
          <a:p>
            <a:r>
              <a:rPr lang="vi-VN" dirty="0" smtClean="0"/>
              <a:t>Također je izumio automatski regulator brzine stroja međusobno spajajući ulaz i izlaz, ostvarujući temelj povratne veze servo-mehanizma, kao glav</a:t>
            </a:r>
            <a:r>
              <a:rPr lang="hr-HR" dirty="0" smtClean="0"/>
              <a:t>ni</a:t>
            </a:r>
            <a:r>
              <a:rPr lang="vi-VN" dirty="0" smtClean="0"/>
              <a:t> pojam u automatizaciji.</a:t>
            </a:r>
          </a:p>
          <a:p>
            <a:r>
              <a:rPr lang="vi-VN" dirty="0" smtClean="0"/>
              <a:t>U njegovu čast, jedinica električne snage, nazvana je Watt.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Left"/>
              <a:lightRig rig="brightRoom" dir="t"/>
            </a:scene3d>
            <a:sp3d extrusionH="57150" contourW="6350" prstMaterial="plastic">
              <a:bevelT w="20320" h="20320" prst="hardEdg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Zanimljivosti</a:t>
            </a:r>
            <a:endParaRPr lang="hr-H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   </a:t>
            </a:r>
            <a:r>
              <a:rPr lang="hr-HR" sz="2400" b="1" dirty="0" err="1" smtClean="0">
                <a:solidFill>
                  <a:srgbClr val="FF0000"/>
                </a:solidFill>
              </a:rPr>
              <a:t>James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</a:rPr>
              <a:t>Watt </a:t>
            </a:r>
            <a:r>
              <a:rPr lang="hr-HR" sz="2400" dirty="0" smtClean="0"/>
              <a:t>je rođen 19. siječnja 1736. u mjestu </a:t>
            </a:r>
            <a:r>
              <a:rPr lang="hr-HR" sz="2400" dirty="0" err="1" smtClean="0"/>
              <a:t>Greenock</a:t>
            </a:r>
            <a:r>
              <a:rPr lang="hr-HR" sz="2400" dirty="0" smtClean="0"/>
              <a:t>, maloj morskoj luci u </a:t>
            </a:r>
            <a:r>
              <a:rPr lang="hr-HR" sz="2400" dirty="0" smtClean="0">
                <a:hlinkClick r:id="rId2" action="ppaction://hlinkfile" tooltip="Škotska"/>
              </a:rPr>
              <a:t>Škotskoj</a:t>
            </a:r>
            <a:r>
              <a:rPr lang="hr-HR" sz="2400" dirty="0" smtClean="0"/>
              <a:t>. Otac mu se bavio </a:t>
            </a:r>
            <a:r>
              <a:rPr lang="hr-HR" sz="2400" dirty="0" smtClean="0">
                <a:hlinkClick r:id="rId3" action="ppaction://hlinkfile" tooltip="Brodogradnja"/>
              </a:rPr>
              <a:t>brodogradnjom</a:t>
            </a:r>
            <a:r>
              <a:rPr lang="hr-HR" sz="2400" dirty="0" smtClean="0"/>
              <a:t>, bio je vlasnik brodova i državni službenik. 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Njegova </a:t>
            </a:r>
            <a:r>
              <a:rPr lang="hr-HR" sz="2400" dirty="0" smtClean="0"/>
              <a:t>majka je bila vrlo obrazovana. 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Njegov </a:t>
            </a:r>
            <a:r>
              <a:rPr lang="hr-HR" sz="2400" dirty="0" smtClean="0"/>
              <a:t>djed je bio učitelj </a:t>
            </a:r>
            <a:r>
              <a:rPr lang="hr-HR" sz="2400" dirty="0" smtClean="0">
                <a:hlinkClick r:id="rId4" action="ppaction://hlinkfile" tooltip="Matematika"/>
              </a:rPr>
              <a:t>matematike</a:t>
            </a:r>
            <a:r>
              <a:rPr lang="hr-HR" sz="2400" dirty="0" smtClean="0"/>
              <a:t>. 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U </a:t>
            </a:r>
            <a:r>
              <a:rPr lang="hr-HR" sz="2400" dirty="0" smtClean="0"/>
              <a:t>početku, James Watt nije išao redovito u školu, već je imao </a:t>
            </a:r>
            <a:r>
              <a:rPr lang="hr-HR" sz="2400" dirty="0" smtClean="0">
                <a:hlinkClick r:id="rId5" action="ppaction://hlinkfile" tooltip="Kućno obrazovanje"/>
              </a:rPr>
              <a:t>kućno obrazovanje</a:t>
            </a:r>
            <a:r>
              <a:rPr lang="hr-HR" sz="2400" dirty="0" smtClean="0"/>
              <a:t> sa majkom. Tek kasnije se upisao u srednju školu, gdje je pokazao svoju spretnost, inženjerske vještine i sklonost prema matematici. Kad je imao 18 godina, majka mu je umrla, a otac je bio bolestan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</a:t>
            </a:r>
            <a:r>
              <a:rPr lang="hr-HR" sz="2400" dirty="0" smtClean="0"/>
              <a:t>  </a:t>
            </a:r>
            <a:r>
              <a:rPr lang="hr-HR" sz="2400" dirty="0" err="1" smtClean="0"/>
              <a:t>James</a:t>
            </a:r>
            <a:r>
              <a:rPr lang="hr-HR" sz="2400" dirty="0" smtClean="0"/>
              <a:t> </a:t>
            </a:r>
            <a:r>
              <a:rPr lang="hr-HR" sz="2400" dirty="0" smtClean="0"/>
              <a:t>Watt umro je 1819.godine.</a:t>
            </a:r>
            <a:endParaRPr lang="hr-HR" sz="2400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Djetinjstvo</a:t>
            </a:r>
            <a:endParaRPr lang="hr-H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Konačno, 1776. prvi </a:t>
            </a:r>
            <a:r>
              <a:rPr lang="hr-HR" dirty="0" err="1" smtClean="0"/>
              <a:t>Wattov</a:t>
            </a:r>
            <a:r>
              <a:rPr lang="hr-HR" dirty="0" smtClean="0"/>
              <a:t> parni stroj je ugrađen i </a:t>
            </a:r>
            <a:r>
              <a:rPr lang="hr-HR" dirty="0" smtClean="0"/>
              <a:t>upotrijebljen </a:t>
            </a:r>
            <a:r>
              <a:rPr lang="hr-HR" dirty="0" smtClean="0"/>
              <a:t>u tržišne svrhe. Narudžbe su uskoro pristizale i slijedećih 5 godina znatan broj strojeva je ugrađen u </a:t>
            </a:r>
            <a:r>
              <a:rPr lang="hr-HR" dirty="0" smtClean="0">
                <a:hlinkClick r:id="rId2" action="ppaction://hlinkfile" tooltip="Rudnik"/>
              </a:rPr>
              <a:t>rudnicima</a:t>
            </a:r>
            <a:r>
              <a:rPr lang="hr-HR" dirty="0" smtClean="0"/>
              <a:t> u </a:t>
            </a:r>
            <a:r>
              <a:rPr lang="hr-HR" dirty="0" err="1" smtClean="0">
                <a:hlinkClick r:id="rId3" action="ppaction://hlinkfile" tooltip="Cornwall"/>
              </a:rPr>
              <a:t>Cornwallu</a:t>
            </a:r>
            <a:r>
              <a:rPr lang="hr-HR" dirty="0" smtClean="0"/>
              <a:t>, za </a:t>
            </a:r>
            <a:r>
              <a:rPr lang="hr-HR" dirty="0" smtClean="0"/>
              <a:t>izbacivanje vode iz </a:t>
            </a:r>
            <a:r>
              <a:rPr lang="hr-HR" dirty="0" smtClean="0"/>
              <a:t>rudnika.</a:t>
            </a:r>
          </a:p>
          <a:p>
            <a:r>
              <a:rPr lang="hr-HR" dirty="0" smtClean="0"/>
              <a:t>Prvi </a:t>
            </a:r>
            <a:r>
              <a:rPr lang="hr-HR" dirty="0" err="1" smtClean="0"/>
              <a:t>Wattov</a:t>
            </a:r>
            <a:r>
              <a:rPr lang="hr-HR" dirty="0" smtClean="0"/>
              <a:t> parni strojevi su bili veliki, cilindar je imao promjer od 1,25 metara, a visoki su bili oko 7,3 metra, Ipak su bili uspješni, jer su rudnici uspjeli povećati produktivnost oko 30%. Primjena se proširila na brušenje, tkanje i mljevenje.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hr-H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 </a:t>
            </a:r>
            <a:r>
              <a:rPr lang="hr-H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Prvi parni strojevi </a:t>
            </a:r>
            <a:endParaRPr lang="hr-HR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Rezervirano mjesto sadržaja 27" descr="200px-SteamEngine_Boulton&amp;Watt_1784_jp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857364"/>
            <a:ext cx="2786082" cy="31900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</a:t>
            </a:r>
            <a:r>
              <a:rPr lang="hr-H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Prvi parni strojevi</a:t>
            </a:r>
            <a:endParaRPr lang="hr-HR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2" name="Rezervirano mjesto sadržaja 31" descr="james watt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5357818" y="1928802"/>
            <a:ext cx="2533650" cy="30813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gAKMDASIAAhEBAxEB/8QAHAAAAQUBAQEAAAAAAAAAAAAABQADBAYHAQII/8QAVBAAAQIEAwQFBQoKBQsFAAAAAQIDAAQFEQYSIRMxQVEHFCJhcRWBkbPSFiMyNlaDlKGx0SQlMzVCUoKywfAnYnSi4TQ3Q0ZTcnOSo8LxVWNkZZP/xAAZAQADAQEBAAAAAAAAAAAAAAABAgMABAX/xAAmEQACAgEEAgIDAQEBAAAAAAAAAQIRAwQSIVExMhQiEzNBI2Fx/9oADAMBAAIRAxEAPwC8YSwxht7B1Fm5yg0lx1dNl3HHVyLSlKJaSSSSm5PGCHubweHkNHD9GCl3y/i9rW2/9GPWFlZOjmjL/VpEv6lMRg29OPNMgtqU4Vq99vYAeA3xKc3FpIeMU07J/uSwl8n6J9AZ9mF7ksI/J+ifQWfZhsUSeB3yduAsrT6o6mizwFiZM6W1Sfug3PoFR7PfuSwj8n6J9BZ9mF7k8I/J6ifQWfZho0OdJ0XKDwCvuheQp7i5K+hX3Qd0ujVHsd9yeEfk9RPoLPswvcnhH5PUT6Az7MMihT2bV2Vy/q5VR00Ke4Oy1uVlRrl0ao9jhwnhH5P0P6Cz7MIYUwh/6BQvoLPsw0KDOg/lZbxAVHPc/O5r7aX9Co1y6NtXY97k8I/J6h/QWfZjvuTwj8nqJ9AZ9mI6sOzih+Wlx4BUexQqgBbrEuR3pVGuXRqXY77ksIn/AFeon0Bn2YXuSwl8n6J9BZ9mGlUKoXBD8tfvSoxzyFPld9vK5eRQY1y6NUex73JYS+T9D+gs+zC9yWEvk/RPoLPswyqgzd9VypH+6fuj2miTqRbPKm+8ZT90a5dGpdnv3I4S+T1E+gs+zC9yWEvk/RPoLPsw35Cnr/lZUa30Sf54Q37npzLlK5Q7r3QY1y6NS7HHcLYQbQpZw/RCEi5tIM+zHDhbCSXGmzhykZnSQn8XM8Bf9WGTRp6VSpwrklJTqEhmx38NIIS7pmJuTKtShxf7sK5yUqZtq8oxTpBpdOk8Xz7ElTpFlhIayNolm0gXbSToBzJhRN6TPjvUvmvVIhRagGoYbF+jWlDnR2PUphqiuLVW5cKOgbcJ8dIew1r0a0kDf5Hl/UpiPRD+PGNf9Ev+EQn7oePqy4QiQLXIjnDSKPjnFbtHnOoyzqmFJYDynOxc5lKAF13CQMqibg34EWMUlJJWIot8F5hX74z2Qx8txhKj1NxO7arcKL+Ita/gbeG6H5fGdRmHMrUk0hRVZKHChCleAU6DbzQqyRY345F8jmkU9eI6+hIcNCQpuxJUX0jQb7BJVD/upm2kAzFEnEcSQ2sJHnKYO9A2stOnOOxW2cXSLyQdhMpF7XABF+O43+qHKVXpVTakzs+0lxThyB0FvQnQC6U3+uCpJg2ssEKPCHELF0qSocwY9XHOGAdhQoUYwoUKFGMKFChRjEKrqyyDyhvCR9ogPRlZpttJ4LUfqgrXCU0yYIGoTp6RAihoJnyb6JNwPNaJS90PHwZZ0m643qXzXqkQoXSbpjepfNeqRCi4hp+HDl6NqRbeaVLD/pIhqggCssG9wW12Poj1QSE9GtEKtxpsp6tED5Z5UrMNvy202gCgEoQV3B37gY55uporBXFl837op/SVT5Oaw8+9MgoSlJbW6ggFKFgp89irTx8YhVzElelKY+9TpGZmJtNtmz1NZCtdeEUWrY6xvMU9xqqYeWzKO9lanZRaABv3kabof2ixVBp2XbD+HZCo4fk323Ey+ZJDRzhaHEg2CrHdfuMQ14MmKeFBcq5NM5iSqWfIUTzN9T4coptNxPWZGmSUiimLMtJIyMOLaCioXuN57rwTV0k4mUnK2qX25Nsi5FQCfFQJ+yEqNDvdZ4qMo1JVCVclpuZlRns11hsJAWokWsB2UgXNzv3cYNVheLKGzIiSrDcyl+aQzmJzlRIJ7V75RpbTuirVTEmMam+ymbZkZjYrztdXl1AOOZVBKTnsVA33CBq5nGT+Zx6izbSCAW225JaEKWDdOUcybcYySG/9LvUZqZanFCpLSy+pSi+pJvZYsAOyOOno88e5Ss02VZcm6ow6/LZEpDaCQts8bgHkQCe6KdMVupttBVfw7NoCVBJdRtG1ZjuBPE90HTVnU0Sdl2sOzzKFgXLsoo2VoNVW0uOfOMvPgz8Fql3KGpvb02pvSHZC7uXDY4hN9Oeu/fBOUrFUaaQ4hyUqUuRcOtLGZXfpbTzQAcqUhNqVt8J1VF9MzUi6g21GhtpuEMuy8o22eo0yrS4J0/BnAf3Ln0weSdIu9PxLITAs4sy672KXeJ7jBkPtKSFBxBB3EKGsZKHpjrHWHJSdCsuRBTIOrJHG4ygDUR1FQWiWQsMvtKXMBlpt5lbRzEKJKgrcLp0I4kc4H5Gv4H8d+DXLi2+ECOcZTRcX4jfrqpZ+VfbpAQdi8uSWFGyRa5I5380WlNbmwbKdPjkH3RRyoTYW245wrjnFXFddFrvG9hoUgXJ4buccFfVp7/ccCUgacOH86wN6NsDVd/NUwf6v8RAnD5PX1k6XQT9YiLO1kTEstpx8WUACLDd6IfoP5zAHwSyo+e6YTcpSQyVRMs6TvjxUvmvVIhQuk0H3b1Lwa9UiFHRZM0yjG3RnQ7m34uk9dP1Ec45hg2qQTY6IOt76wqKf6NKHYkfi+T4f1G4WGXb1QIym+RR+FHPL3RSPqy3kaQFxG1IOtpbnwFuLbcDTSklSVG28i3C4gs7MNNLbQtYC3FZUDiTYn+ERK1skU+YfcSgOIYcyKVvF0629EWEQClpJBwhTDLZZdxTTF3Q2CrW19/OJbFGn5Souvy80w6ytCQOspJII42TlSPRePDCwnCtKQCL5ZdJ13boNMzzLs8/KNru4yAV6jS8Cgtsr+I2qhtKMlRk9am1azauCVHn3RJm5WdlpansIXKhtp5pCBlVfQgC5vrEnEKc0zRB/9kk+htw/wiRVyQZLvm0RvBrZUekedZkpVhVUaWpsLS4gsNk51pIKUk8NdbwWqxmU4UUpTTTQU22dmUlRSStOh113wK6WmkO0lhK0BWcqRYnQggfzeLBiFFsMqbSLD3lIHziLQEqGb+qCWWfucq5XfxQr749hM5+k5L+ZCvvh9taVpzIIIO4jjHo6QxNsACizbtVmJt+ccabWlIQJVzJqN9wR/EwB6QJVmm0+WqDq5ibdbfytJfcukHIpWtrG10CL5cRUukdpC6Ow8txaQ3MAHKuwKVApXpqD2SfMTzgNDRfJZWHGlBCLpSooCtnfUDwh8JHIeiAmHZRhdHps0kLDhlWv9IVEaXIudTqT6IOA2EYDFkHIeiOZB+qI9A3jsYAOrSB5MfskXy8hzgTRD+NG/wDgL156pgvXb+S37byAB6YDUX87t8urrue+6YR+yKL1Mu6TfjvUvmvVIhQukzTG9RHc16pEKHJl3lJefdwNhdyWmg1Kt06U27drlZKW7eHGGky9TmZ6XapTqWHxmO3UknIOI8+6CtJNujOhE7uoSX7rcPYYBNSWu2hbtfz/APiIzX3RaL+jB9TkMWS7BmzPMvlk5kpSjtDgbeYmM9r+NZycLshU5poqbSsBIOYhzKoJuLbr2jenE9hfHQm0fOUxL01+sVczzsiFF5wJ27uRSFEiyhccNYM1t5Qcb3E+l4pmGmvJtOeS4lBS5lTvuixOm/Q3HKCWCpqdncWJV197boezTbbhIBST2QOf8IGMztGTI+T6ahlmYeUgLW0Qc5uMxvck317vCLVhGhNM9Ic4nNoy3mSr9JXwL34bwOH8YEfI8kqNDrIKpyjC26evf5l2PdZPvtPHObR9h+6OVUkTtIsL/hp9S7HKybzNM3362n91UWOYrPSwfxMwBvUpaR5xFgxAbYeuo2AXLn/qoiv9KtjTJUfqu3PhcCLBiNSU4fKlqyJQphRVyAcQbxhn4RNkZJMkTledWkDKAs6DUmB9RxRJS10MHbuA20Nk38fugDV667U1BqXzplVGyEJSczx0tu4ch6b8OO4SmpuSLrz4YeSStLCACo9xVwJ7vTEnkbdRG2Jexx3Fc5MIS62820g6gJT2uPA6xVMQ4gfqSO06qZlmTZXasCtSDqAN9tB+2DwEWOjyqZrDr0lISqkTiXSpRZdAWAQdcykm/wCrqL6gwJxqin0iTpUgy1MNraCW3C6lJDgCRa5O9QznUclDiCJqM3zZSLinVEzClfnWaTLtofCENXRlcRoO0dCecWin4sZdWUzLSkalOZINrjuOvoimYHcm5aVn6g6wXpdSnUraJyhm5z33a3BAGoghh6gvVVHWJZwSrLKjZtYLiV+A0y89IP3XgElE0WXmGphtLjLgWlW4p1h4axRUOTdFm8pAacJN0qPYdHd6d+8eeLbSqkzUZYuNXC0nK42TqhXI/aDxBBisMik6fklKNco8Vy5p6wN5IgPRCDV0DhsXNOB+BBiuW6lrxWBrAajfnprnsHb+lEZ+6CvUy7pMN8bVE8w16pEKO9Jnx3qPzXqkQocmaNTCB0Y0LukJL91uHsLpIqjmo0a37zv57/NDFN/zYUL+wSX7rcSMLAGouWGoa3+eJT/YisfRlomLiXdItfId/hHzvT6PI1utTfXmdokFSgpBKFA9m2o8Y+iJj8g5zyH7I+f8Io29VmU51BSkXUrnZSFejT0Rs7qI2nVsKLwzSaO2z1CVAdLzY2izmXa44ndFuw//AJxqgOHV1XB/YgRWEnNKo1N5hsaX5wZw2oHpBqBFtWD/ANsTwtvyVyqkWOb6yiryKXxdpc8osquNE9Xc09IV6YZqInk1anB7IqXVPEpN9R2NB4aK9IiXWiRVaAAd865f6O9Ha2Pwyj6j/LR+4uOk5CrdK7mWntbtCk68O2IcxrVSqT6k0vK02ltTygrecyTbuA4/4RH6WlWp4Vb4IbVb5wRXKpMzSVpmm2HXnWSlawAVJdQlaVHsjiVWSIlldcF4QtWzRcMUgS6BPTKPwh1N20qGrSTw8Tx5bosBB38O6K1SsZU6bsmZzSrnwffNU35X++LGh1DiMzagpJ3KBuIeG2uCMrvkpylGi4wJN0sTRuddLHj5j/HlHnH1pidpksvMW3PhgX3F5gffEvHsopyntzaR+RVZdhrlP+Nvqit12dZqTVJm3nlIVLKYTMAKsAdugG/Ln4Qkvq6KwVtMr+GKu5M0J2SRcPTrjbrpB3goHZHn+6NgoUiin0xiXSNQm6jzUd8Zd0dyfXsRTKFICWZdanQLWITnUUj0KTGvghI/nSHiv6xcrV0iLU5Fufliy5dJvmQsb0KG4j+dRcRT5WZfpFRVtUhAbVkeaTrdO8EenMPPxJiwVfFNMpl0re2rwBOya7R08PGKPVp56oziKg7LvNNuK2SW8xGbLcoN9xvqD490SyNJ2g40/DL9W3EeTEuJUCgrSQQbggwLoRvWWje9mXftbhpiaLmGwhd87LqUEHlvEPUIfjZo6fkXNw70QylbTFqkzL+k3471L5r1SIULpN+O9S+a9UiFFSZolOP9F9D7pCS/dbh/Cf5wey7tnz74iyDgHRpQGtQtyQk8vmbQo/UkwqFMqp00484wotlGXs2vv5XiGSSWRWXhFuDotlVfVK06ZmEo2hbaUrKOIA1jJqDhiry96hLyjsy0+32LBCCAbcCq/CLtXMQrmJZyWkpVwKUAFFRAPA6DXhDGHq9MyzIlZmQWGkKXs1tLSpWXQgEX71D9kHjYaU4S4sMIZIrhFarPX5RpLtTkXZNIWFMuOLSRnGo0B+0i8D8ETPWukFpZeUlXvhUk3Ge4PDhFgxdW52qpMvJyCwyysqDmdGe+UcCe8/VFVw9VE02qU6clqambnZ9IEq3nDKc1jrmF76X0OkCG2L4He5x+yNYrjlq1hxIBOaecBt+jaWe/w9Me68r8NowG8zw0H/DXFTnHK4xPUYGntSr6px5xKVHaguFhdwMuW4y5jw88QMX4lrkpOyaZhCGAyrbJdEsQNxSDZSrb1WtfjFXNHOoNk7pcV+AG3+zRu3/lBD9KbSulzrxSbmYlGvEbRCvrKz6IEVyVrdcpLaltzE2442g2XKlpCTmB0KVC4G/UHXjAxPXJVhUrUpeoS6FPNEuIfHa98Rwz23buyTfkIluuV0VUfrRo1XpUhUKiliYkgkqaKustmyknv9A36a2itzlPqOGipyn1NpbQO7apSodxQTY+ax7ohVOoUqZlS5J0usvTTDlmm3/fwok62SpSgU6DdYd/CHpWrU+ksmqVqmvrbWdmFoZSgtb7pLV7/bvjOVgUX/BTeMn6hKeTnw2066ntqTe7ieQFtLwAmkGZYS2pQYbmkNKQncbJVmB+ARrpx1B88PVCbYq76JqQS85I2sw0l0EIyq0Nwq2/hwv6IU9Lvs0x4SsqpTjrSUuh0E5TYJUU5V3Onata9xoQSIi5XKmy6g1G6C1Gqy8P1KYmg0hZmELu0pViCCkk38/o5QbbaxNiWy3VGVliRoOwkj7VfZ4xUVNyFAmJaqzpLiWihozLKdoXWykFJAvcggfzbTSKfjanT8uh+TlpxbbiNolRSgdknkVaReLVfbwRmnfCHqThCnyIC3k9Ye35ljS/h98TMSyzS6FNZk9lpBdSBpYp1H2R0VxISSZGasBf9D2oiVipmapk3LtycwFOMqSkqKALkf70M546omozsr8q4SxMtG4ClNKJ7wq0HKEk+VAdLBtYBH7EBZdmYyvKEs6AtKSk5kajNf8AW5QVw68Fz6ct7bNQOm4nL3nkYjjkrSKTi6ZmPSb8d6l816pEKF0m/Heo/NeqRCjto5i8sJK+j/CyQgKBkJcH/wDARCydhIDdrKHwVW0ES2nEt4AwqpYJT1GX3f2cRHSvO2ktJWAVam3DjHmar3PT036xiamWG3MpYXmSRmObuvzhjrkuoKShl8WsD2/AnjxvEifl0ONktJUXQRwPKIDUs4HvgvgZkle/Qb+XIiOc6UlQ8XG3WnVttu5ASDdeu7leKxSFJFSwjMnRuXQHnVX+AnKR59SBFkmEZZZ7Y9ZukEK0VvsO7laKXRX5zyXPvJmnQJIITL5QkBsW1G7iCI7NN4Zz6inwa9UKtJVKs0F1iaypanXhlcTkIPVnde0L27W+KL0p1TrTtaDK1FVJaYGYFKkOBxaNOYNlG/Ps3vFXlXp+rLp83O19tBU4tIS+gEjKCLnuKUhHnvvgkaO2mhCjUdMlPF9QRMLT2FLCVBSStSbnQiOq+zjUKNmwbJCnYXpkqHFLDcugZlAXtbuh7EeXyYCo6dZl/XIjN0YpxhSqWp94UlcrKNEe9LUT2dLG6Ry1MWPF0/MzeE6ZVJV92WL6mVqaTYixIV6QRDJoRxe4vA4a6xmdZQxMuT0s+l4tLccCsjmgVmve14s/R5Pz0/g2n1GrTCX5iYQXVOZclgSbA+A4xXai2z16YUraFJccKim9r5vujm1LqKaL6aNyaM9pky9hecXJTyFeT31lSHrX2ZPP+qfqi3svtzKEOMOh1CtQUm4MSlS8q+242+hZlwgWzJVxvfh4RDlsJ0Rp550ompdBCVAtvONpB7RJsCBwEccpRny+DuScP+gqoMqSeo7NbrTpOyl8ubMonWxPwdD4XJg/hOgN4fohZmdqpxZzOZVkhJPAd3/mCEmJOXW8hJCGk5QhShqdDfXxAiVt2FqKFTYKTuBSPujTyuUdpNQp2e03AdW4Xg0EDS5OgGv8YGztSO1CWXXQ1lAsU31ub/VaCCnQFvJefKWrDUpG4jWB16eqaUnrqS2EpINxvuq/DuESQ64JtMXMkHrRe2SmwEZUX/nSClBbYZqbYl23UZm1FWdJA0t98VmoVcS62kS04hSCg3skG1v8IL4MqDk/V1Bx5KwhgkJCLW1EWwL/AERHOvq2Z/0m/HipX/8Aa9UiFC6TfjvUtP8AZeqRCj2DzbLmpC3OjvCyWwq/UpbVO/8AycQMlFTiXQ0p18N5tewnTnwg5IkpwHhUhYSOoS+p/s4iG4p5Aul5ixVY9k63PjHl6r3PS0z/AMzysoSorRNv3Ku1onQf8sNqeYSolM85e6QbhOlym/6PKOlUyi9npUkmxug/fEWeLrLa5gzEuq6kkpyG3Ac4hTOhJHmenJdmVmdlUFFSwSR2TZWUC27kBASmSku3hx1tJcS46wpxagUhJJGg333Dlbvjsy++oLCnGrPaKIB0um3PujkjNTiWUSSX5XZWyEqYzKt51W+qL4pqK5J5Mbb4IOHKFKz1Ek3pyRK1oW6pxQUvsZSSm9jY8N+mo37ocpjs7SejuTrsi4wjZrcS+kozKXmcQE5fObnwg2JqoS0siXTMyymey3bYm+XdvzcjEB2QXKYOfoZyzMhL7NbhvkUc7o+y1++1o6MeWMm1ZzyxyXLPdWlq1L4WmGKsuR2ky2jZbJwlAS4d6iUg7zra+kHKlNuzOFKbR9gesS7SSXkLzNObNNjlO/XgCNe7i/UJNyqty8m++y2220kDKgkqCTZN9dIgLwwOsobanxLtJTmVsWgFLUb6km+631wHniuEBYpPyVWXdq6KLSqRti3NKyS7Ta3FNZ0KuQE2JsE31JF4sbj01TQiRfmGQ6hJS8UIzDODY2JsSPEAwTpmGpeSq8tUHJhU29L9psP5coUbi9gN8dmqW9NT7xU62NrmWq17XJiOXJCcfJXDFxkxiQmRMtvMzdQabQEgIUUBN73vv80FH1KmEzMq9NhLJbRdYaAvmzXG/hYemBLtFmVrUxtGjZIO88b/AHQXmXH5hL8ps2k2SBnKyd9+7+rHIy9ETYkOuo62AhJSblAF73vx8Igz0ypuaOSYaUE6/BGh9MO1aoubV6WDDZVorOHOd+7ugQdotK+w2CDxJ+6CkMywy9Rfn2Hmnphhu/YHYAOo8YYbpaVOONGeSlKUJOfKnUkkEan+qPTEWlSD88VuILQLS0k3J13Hl3wem5txp0y5l2L5Aq4WdMxI/V7oDFfALFMlQ4UeU20pCLlVk232tvg5hKTRK1r3uaS9nl1XygaWKeIgPLSrs0tbIDKChINyTrw5RZaMlaKwxtEtpIll3ycdU9wiun/YiOf0Zl/SZ8d6j816pEKF0m/HepfNeqRCj2Tyi5POqa6PMKFtGc9TlxY8R1cRXVzrqUnMw2oX3g23mLhh6Yw1O4MoMpV52lrLEjL+9uzDd0qDSQdM2h3x6NJ6PiSTMUnX/wCan2o5MuDfKzsw6hY40yil5bjpAYQM6rceUE6ctLdmVSjaiVE3FtRFl8j9HwVcTdMBHKoAf90ehS8AhQUJ+QBSbgip2t/fiT0j7LrWR6AbaGtoLSiCXVi2624Dl3RKRKhNryTV1r5jTTw7oKeT8DXBFUkwRqLVUi39+PfVcF6fjmX01/O6vbgfDl2B6xAhTTbQUVSDZCnAEi442HKAtaTspCrktpRtAytKAbjLnPsmLg5KYLcTZVYYVqCB5YVvG79OIU9ScJTLSmU16VbZcKNog1BKyrKToFKUSN53RTHp5RdtiS1EWuEA3Kk0tK2xKlKy2bEKENsbSaC0MsWWEcXOd7cOYMHzQcBE3FXauNL+WTp3fDhxukYIbUpTddQhSgASKxvA/b74n8WVjLVRojNtPPZw1LIStIvfa8ye7uiStp0lTPVEbQt3B2m/hyh1MlhFBJRiQAnfarj2oXU8J5swxJ2rWv5XHtRviS7B8pAxyQnHUusIbSh7ZiytruvcDh3Rx6nza1uoaQAsAE3dPG9uHcYKiUwoFlQxKcxFifK49rvhJlMKJUVDEpuoAE+Vxwvb9LvMb4kuwrVroiTUil8Oobk29qLXUV87/dA9VEfcCwlhtJCrXK9INplcKJWpYxLZSrZj5XGtv2o6JXCxJIxLY8fxsPajfEl2b5aA0vS5hlwpbSkFCklwJdICr2P2QVdlm3VOpEona7MHVZ3HNbXzGPYlMKpUo+6TVW8+Vhr/AHo9dXwtmKvdLqRYnysN3/NC/EkB6tP+ASYlXJV4IDNllBN0uHdBXCCleXAlYItLK1Kib9pMenpHCDy87uIkqVz8rD2omUk4UpUyZiXrkspZSUXeqKVgC4O4q7hD4tNKE7Bk1MZw2/0zPpM+O9R0to1p80iFEXpGqEk/jKoOsT0q62rZWWh9JB97RxvCjvs4aP/Z"/>
          <p:cNvSpPr>
            <a:spLocks noChangeAspect="1" noChangeArrowheads="1"/>
          </p:cNvSpPr>
          <p:nvPr/>
        </p:nvSpPr>
        <p:spPr bwMode="auto">
          <a:xfrm>
            <a:off x="63500" y="-569913"/>
            <a:ext cx="1181100" cy="1162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20222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285860"/>
            <a:ext cx="5519762" cy="459221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r>
              <a:rPr lang="hr-H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Prva parna lokomotiva</a:t>
            </a:r>
            <a:endParaRPr lang="hr-H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CAQE3RJK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571736" y="1000108"/>
            <a:ext cx="3448050" cy="380206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Naslov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</a:t>
            </a:r>
            <a:endParaRPr lang="hr-H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2857488" y="5929330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JAMES  WATT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293</Words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Gomilanje</vt:lpstr>
      <vt:lpstr>James  Watt</vt:lpstr>
      <vt:lpstr>             Zanimljivosti</vt:lpstr>
      <vt:lpstr>               Djetinjstvo</vt:lpstr>
      <vt:lpstr>          Prvi parni strojevi </vt:lpstr>
      <vt:lpstr>        Prvi parni strojevi</vt:lpstr>
      <vt:lpstr>       Prva parna lokomotiva</vt:lpstr>
      <vt:lpstr>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 Huygens</dc:title>
  <dc:creator>HP</dc:creator>
  <cp:lastModifiedBy>user</cp:lastModifiedBy>
  <cp:revision>19</cp:revision>
  <dcterms:created xsi:type="dcterms:W3CDTF">2012-03-18T10:16:38Z</dcterms:created>
  <dcterms:modified xsi:type="dcterms:W3CDTF">2012-03-28T15:53:09Z</dcterms:modified>
</cp:coreProperties>
</file>