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0" d="100"/>
          <a:sy n="100" d="100"/>
        </p:scale>
        <p:origin x="-11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en-US" dirty="0"/>
          </a:p>
        </p:txBody>
      </p:sp>
      <p:sp>
        <p:nvSpPr>
          <p:cNvPr id="4" name="Date Placeholder 3"/>
          <p:cNvSpPr>
            <a:spLocks noGrp="1"/>
          </p:cNvSpPr>
          <p:nvPr>
            <p:ph type="dt" sz="half" idx="10"/>
          </p:nvPr>
        </p:nvSpPr>
        <p:spPr/>
        <p:txBody>
          <a:bodyPr/>
          <a:lstStyle/>
          <a:p>
            <a:fld id="{C6D52750-6265-40FC-9046-7AA979D55ED9}" type="datetimeFigureOut">
              <a:rPr lang="hr-HR" smtClean="0"/>
              <a:pPr/>
              <a:t>25.4.2012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EBEC4DB-90F7-441E-9E61-4DA4FE8CF05B}" type="slidenum">
              <a:rPr lang="hr-HR" smtClean="0"/>
              <a:pPr/>
              <a:t>‹#›</a:t>
            </a:fld>
            <a:endParaRPr lang="hr-H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hr-HR" smtClean="0"/>
              <a:t>Uredite stil naslova matrice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Date Placeholder 3"/>
          <p:cNvSpPr>
            <a:spLocks noGrp="1"/>
          </p:cNvSpPr>
          <p:nvPr>
            <p:ph type="dt" sz="half" idx="10"/>
          </p:nvPr>
        </p:nvSpPr>
        <p:spPr/>
        <p:txBody>
          <a:bodyPr/>
          <a:lstStyle/>
          <a:p>
            <a:fld id="{C6D52750-6265-40FC-9046-7AA979D55ED9}" type="datetimeFigureOut">
              <a:rPr lang="hr-HR" smtClean="0"/>
              <a:pPr/>
              <a:t>25.4.2012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EBEC4DB-90F7-441E-9E61-4DA4FE8CF05B}" type="slidenum">
              <a:rPr lang="hr-HR" smtClean="0"/>
              <a:pPr/>
              <a:t>‹#›</a:t>
            </a:fld>
            <a:endParaRPr lang="hr-H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hr-HR" smtClean="0"/>
              <a:t>Uredite stil naslova matrice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C6D52750-6265-40FC-9046-7AA979D55ED9}" type="datetimeFigureOut">
              <a:rPr lang="hr-HR" smtClean="0"/>
              <a:pPr/>
              <a:t>25.4.2012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EBEC4DB-90F7-441E-9E61-4DA4FE8CF05B}" type="slidenum">
              <a:rPr lang="hr-HR" smtClean="0"/>
              <a:pPr/>
              <a:t>‹#›</a:t>
            </a:fld>
            <a:endParaRPr lang="hr-H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6D52750-6265-40FC-9046-7AA979D55ED9}" type="datetimeFigureOut">
              <a:rPr lang="hr-HR" smtClean="0"/>
              <a:pPr/>
              <a:t>25.4.2012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EBEC4DB-90F7-441E-9E61-4DA4FE8CF05B}" type="slidenum">
              <a:rPr lang="hr-HR" smtClean="0"/>
              <a:pPr/>
              <a:t>‹#›</a:t>
            </a:fld>
            <a:endParaRPr lang="hr-HR"/>
          </a:p>
        </p:txBody>
      </p:sp>
      <p:sp>
        <p:nvSpPr>
          <p:cNvPr id="8" name="Title 7"/>
          <p:cNvSpPr>
            <a:spLocks noGrp="1"/>
          </p:cNvSpPr>
          <p:nvPr>
            <p:ph type="title"/>
          </p:nvPr>
        </p:nvSpPr>
        <p:spPr/>
        <p:txBody>
          <a:bodyPr/>
          <a:lstStyle/>
          <a:p>
            <a:r>
              <a:rPr lang="hr-HR" smtClean="0"/>
              <a:t>Uredite stil naslova matrice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hr-HR" smtClean="0"/>
              <a:t>Uredite stil naslova matrice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C6D52750-6265-40FC-9046-7AA979D55ED9}" type="datetimeFigureOut">
              <a:rPr lang="hr-HR" smtClean="0"/>
              <a:pPr/>
              <a:t>25.4.2012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FEBEC4DB-90F7-441E-9E61-4DA4FE8CF05B}" type="slidenum">
              <a:rPr lang="hr-HR" smtClean="0"/>
              <a:pPr/>
              <a:t>‹#›</a:t>
            </a:fld>
            <a:endParaRPr lang="hr-H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D52750-6265-40FC-9046-7AA979D55ED9}" type="datetimeFigureOut">
              <a:rPr lang="hr-HR" smtClean="0"/>
              <a:pPr/>
              <a:t>25.4.2012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EBEC4DB-90F7-441E-9E61-4DA4FE8CF05B}" type="slidenum">
              <a:rPr lang="hr-HR" smtClean="0"/>
              <a:pPr/>
              <a:t>‹#›</a:t>
            </a:fld>
            <a:endParaRPr lang="hr-HR"/>
          </a:p>
        </p:txBody>
      </p:sp>
      <p:sp>
        <p:nvSpPr>
          <p:cNvPr id="8" name="Title 7"/>
          <p:cNvSpPr>
            <a:spLocks noGrp="1"/>
          </p:cNvSpPr>
          <p:nvPr>
            <p:ph type="title"/>
          </p:nvPr>
        </p:nvSpPr>
        <p:spPr/>
        <p:txBody>
          <a:bodyPr/>
          <a:lstStyle/>
          <a:p>
            <a:r>
              <a:rPr lang="hr-HR" smtClean="0"/>
              <a:t>Uredite stil naslova matrice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hr-HR" smtClean="0"/>
              <a:t>Uredite stilove teksta matrice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C6D52750-6265-40FC-9046-7AA979D55ED9}" type="datetimeFigureOut">
              <a:rPr lang="hr-HR" smtClean="0"/>
              <a:pPr/>
              <a:t>25.4.2012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FEBEC4DB-90F7-441E-9E61-4DA4FE8CF05B}" type="slidenum">
              <a:rPr lang="hr-HR" smtClean="0"/>
              <a:pPr/>
              <a:t>‹#›</a:t>
            </a:fld>
            <a:endParaRPr lang="hr-HR"/>
          </a:p>
        </p:txBody>
      </p:sp>
      <p:sp>
        <p:nvSpPr>
          <p:cNvPr id="10" name="Title 9"/>
          <p:cNvSpPr>
            <a:spLocks noGrp="1"/>
          </p:cNvSpPr>
          <p:nvPr>
            <p:ph type="title"/>
          </p:nvPr>
        </p:nvSpPr>
        <p:spPr/>
        <p:txBody>
          <a:bodyPr/>
          <a:lstStyle/>
          <a:p>
            <a:r>
              <a:rPr lang="hr-HR" smtClean="0"/>
              <a:t>Uredite stil naslova matrice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C6D52750-6265-40FC-9046-7AA979D55ED9}" type="datetimeFigureOut">
              <a:rPr lang="hr-HR" smtClean="0"/>
              <a:pPr/>
              <a:t>25.4.2012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FEBEC4DB-90F7-441E-9E61-4DA4FE8CF05B}" type="slidenum">
              <a:rPr lang="hr-HR" smtClean="0"/>
              <a:pPr/>
              <a:t>‹#›</a:t>
            </a:fld>
            <a:endParaRPr lang="hr-H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D52750-6265-40FC-9046-7AA979D55ED9}" type="datetimeFigureOut">
              <a:rPr lang="hr-HR" smtClean="0"/>
              <a:pPr/>
              <a:t>25.4.2012</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FEBEC4DB-90F7-441E-9E61-4DA4FE8CF05B}" type="slidenum">
              <a:rPr lang="hr-HR" smtClean="0"/>
              <a:pPr/>
              <a:t>‹#›</a:t>
            </a:fld>
            <a:endParaRPr lang="hr-H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hr-HR" smtClean="0"/>
              <a:t>Uredite stil naslova matrice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C6D52750-6265-40FC-9046-7AA979D55ED9}" type="datetimeFigureOut">
              <a:rPr lang="hr-HR" smtClean="0"/>
              <a:pPr/>
              <a:t>25.4.2012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EBEC4DB-90F7-441E-9E61-4DA4FE8CF05B}" type="slidenum">
              <a:rPr lang="hr-HR" smtClean="0"/>
              <a:pPr/>
              <a:t>‹#›</a:t>
            </a:fld>
            <a:endParaRPr lang="hr-H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C6D52750-6265-40FC-9046-7AA979D55ED9}" type="datetimeFigureOut">
              <a:rPr lang="hr-HR" smtClean="0"/>
              <a:pPr/>
              <a:t>25.4.2012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FEBEC4DB-90F7-441E-9E61-4DA4FE8CF05B}" type="slidenum">
              <a:rPr lang="hr-HR" smtClean="0"/>
              <a:pPr/>
              <a:t>‹#›</a:t>
            </a:fld>
            <a:endParaRPr lang="hr-H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hr-HR" smtClean="0"/>
              <a:t>Uredite stil naslova matrice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hr-HR" smtClean="0"/>
              <a:t>Uredite stil naslova matrice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6D52750-6265-40FC-9046-7AA979D55ED9}" type="datetimeFigureOut">
              <a:rPr lang="hr-HR" smtClean="0"/>
              <a:pPr/>
              <a:t>25.4.2012</a:t>
            </a:fld>
            <a:endParaRPr lang="hr-H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hr-H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EBEC4DB-90F7-441E-9E61-4DA4FE8CF05B}"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tileRect r="-100000" b="-100000"/>
        </a:gradFill>
        <a:effectLst/>
      </p:bgPr>
    </p:bg>
    <p:spTree>
      <p:nvGrpSpPr>
        <p:cNvPr id="1" name=""/>
        <p:cNvGrpSpPr/>
        <p:nvPr/>
      </p:nvGrpSpPr>
      <p:grpSpPr>
        <a:xfrm>
          <a:off x="0" y="0"/>
          <a:ext cx="0" cy="0"/>
          <a:chOff x="0" y="0"/>
          <a:chExt cx="0" cy="0"/>
        </a:xfrm>
      </p:grpSpPr>
      <p:sp>
        <p:nvSpPr>
          <p:cNvPr id="4" name="Pravokutnik 3"/>
          <p:cNvSpPr/>
          <p:nvPr/>
        </p:nvSpPr>
        <p:spPr>
          <a:xfrm>
            <a:off x="2011848" y="2457456"/>
            <a:ext cx="5120312" cy="1754326"/>
          </a:xfrm>
          <a:prstGeom prst="rect">
            <a:avLst/>
          </a:prstGeom>
          <a:noFill/>
        </p:spPr>
        <p:txBody>
          <a:bodyPr wrap="none" lIns="91440" tIns="45720" rIns="91440" bIns="45720">
            <a:spAutoFit/>
          </a:bodyPr>
          <a:lstStyle/>
          <a:p>
            <a:pPr algn="ctr"/>
            <a:r>
              <a:rPr lang="hr-HR"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James  Watt</a:t>
            </a:r>
          </a:p>
          <a:p>
            <a:pPr algn="ctr"/>
            <a:r>
              <a:rPr lang="hr-HR"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(1736. – 1819.)</a:t>
            </a:r>
            <a:endParaRPr lang="hr-HR"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48500" y="4211782"/>
            <a:ext cx="2095500" cy="2667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17107972"/>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TekstniOkvir 1"/>
          <p:cNvSpPr txBox="1"/>
          <p:nvPr/>
        </p:nvSpPr>
        <p:spPr>
          <a:xfrm>
            <a:off x="989259" y="620688"/>
            <a:ext cx="7704856" cy="5509200"/>
          </a:xfrm>
          <a:prstGeom prst="rect">
            <a:avLst/>
          </a:prstGeom>
          <a:noFill/>
        </p:spPr>
        <p:txBody>
          <a:bodyPr wrap="square" rtlCol="0">
            <a:spAutoFit/>
          </a:bodyPr>
          <a:lstStyle/>
          <a:p>
            <a:r>
              <a:rPr lang="hr-HR" sz="3200" dirty="0" smtClean="0">
                <a:solidFill>
                  <a:schemeClr val="tx1">
                    <a:lumMod val="95000"/>
                    <a:lumOff val="5000"/>
                  </a:schemeClr>
                </a:solidFill>
              </a:rPr>
              <a:t>James Watt je škotski izumitelj i inženjer.</a:t>
            </a:r>
            <a:r>
              <a:rPr lang="vi-VN" sz="3200" dirty="0" smtClean="0">
                <a:solidFill>
                  <a:schemeClr val="tx1">
                    <a:lumMod val="95000"/>
                    <a:lumOff val="5000"/>
                  </a:schemeClr>
                </a:solidFill>
              </a:rPr>
              <a:t> Godine 1765. izumio je parni stroj novog tipa koji je imao kondenzator i uređaj za isisvanje zraka i kondenziranje pare. Godine 1769. patentirao je svoj parni stroj koji je za osiguranje broja okretaja imao centrifugalni regulator, što je zapravo bilo poboljšanje stroja kojeg je izradio Thomas Newcomen.</a:t>
            </a:r>
            <a:r>
              <a:rPr lang="hr-HR" sz="3200" dirty="0">
                <a:solidFill>
                  <a:schemeClr val="tx1">
                    <a:lumMod val="95000"/>
                    <a:lumOff val="5000"/>
                  </a:schemeClr>
                </a:solidFill>
              </a:rPr>
              <a:t> </a:t>
            </a:r>
            <a:r>
              <a:rPr lang="hr-HR" sz="3200" dirty="0" smtClean="0">
                <a:solidFill>
                  <a:schemeClr val="tx1">
                    <a:lumMod val="95000"/>
                    <a:lumOff val="5000"/>
                  </a:schemeClr>
                </a:solidFill>
              </a:rPr>
              <a:t>Mjerna jedinica za snagu njemu u čast dobila je naziv vat(W).</a:t>
            </a:r>
            <a:endParaRPr lang="hr-HR" sz="3200" dirty="0">
              <a:solidFill>
                <a:schemeClr val="tx1">
                  <a:lumMod val="95000"/>
                  <a:lumOff val="5000"/>
                </a:schemeClr>
              </a:solidFill>
            </a:endParaRPr>
          </a:p>
        </p:txBody>
      </p:sp>
    </p:spTree>
    <p:extLst>
      <p:ext uri="{BB962C8B-B14F-4D97-AF65-F5344CB8AC3E}">
        <p14:creationId xmlns:p14="http://schemas.microsoft.com/office/powerpoint/2010/main" xmlns="" val="2690079316"/>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niOkvir 3"/>
          <p:cNvSpPr txBox="1"/>
          <p:nvPr/>
        </p:nvSpPr>
        <p:spPr>
          <a:xfrm>
            <a:off x="179512" y="548680"/>
            <a:ext cx="8748464" cy="5509200"/>
          </a:xfrm>
          <a:prstGeom prst="rect">
            <a:avLst/>
          </a:prstGeom>
          <a:noFill/>
        </p:spPr>
        <p:txBody>
          <a:bodyPr wrap="square" rtlCol="0">
            <a:spAutoFit/>
          </a:bodyPr>
          <a:lstStyle/>
          <a:p>
            <a:r>
              <a:rPr lang="vi-VN" sz="3200" dirty="0" smtClean="0">
                <a:solidFill>
                  <a:schemeClr val="accent2">
                    <a:lumMod val="75000"/>
                  </a:schemeClr>
                </a:solidFill>
              </a:rPr>
              <a:t>James Watt je rođen 19. siječnja 1736. u mjestu Greenock, maloj morskoj luci u Škotskoj. Otac mu se bavio brodogradnjom, bio je vlasnik brodova i državni službenik. Njegova majka je bila vrlo obrazovana. Njegov djed je bio učitelj matematike. U početku, James Watt nije išao redovito u školu, već je imao kućno obrazovanje sa majkom. Tek kasnije se upisao u srednju školu, gdje je pokazao svoju spretnost, inženjerske vještine i sklonost prema matematici.</a:t>
            </a:r>
            <a:endParaRPr lang="hr-HR" sz="3200" dirty="0">
              <a:solidFill>
                <a:schemeClr val="accent2">
                  <a:lumMod val="75000"/>
                </a:schemeClr>
              </a:solidFill>
            </a:endParaRPr>
          </a:p>
        </p:txBody>
      </p:sp>
    </p:spTree>
    <p:extLst>
      <p:ext uri="{BB962C8B-B14F-4D97-AF65-F5344CB8AC3E}">
        <p14:creationId xmlns:p14="http://schemas.microsoft.com/office/powerpoint/2010/main" xmlns="" val="3258459106"/>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rgbClr val="000000"/>
            </a:gs>
            <a:gs pos="100000">
              <a:srgbClr val="000040"/>
            </a:gs>
            <a:gs pos="100000">
              <a:srgbClr val="400040"/>
            </a:gs>
            <a:gs pos="100000">
              <a:srgbClr val="8F0040"/>
            </a:gs>
            <a:gs pos="100000">
              <a:srgbClr val="FFBF00"/>
            </a:gs>
          </a:gsLst>
          <a:lin ang="5400000" scaled="0"/>
          <a:tileRect/>
        </a:gradFill>
        <a:effectLst/>
      </p:bgPr>
    </p:bg>
    <p:spTree>
      <p:nvGrpSpPr>
        <p:cNvPr id="1" name=""/>
        <p:cNvGrpSpPr/>
        <p:nvPr/>
      </p:nvGrpSpPr>
      <p:grpSpPr>
        <a:xfrm>
          <a:off x="0" y="0"/>
          <a:ext cx="0" cy="0"/>
          <a:chOff x="0" y="0"/>
          <a:chExt cx="0" cy="0"/>
        </a:xfrm>
      </p:grpSpPr>
      <p:sp>
        <p:nvSpPr>
          <p:cNvPr id="4" name="TekstniOkvir 3"/>
          <p:cNvSpPr txBox="1"/>
          <p:nvPr/>
        </p:nvSpPr>
        <p:spPr>
          <a:xfrm>
            <a:off x="642361" y="620688"/>
            <a:ext cx="8136904" cy="5509200"/>
          </a:xfrm>
          <a:prstGeom prst="rect">
            <a:avLst/>
          </a:prstGeom>
          <a:noFill/>
        </p:spPr>
        <p:txBody>
          <a:bodyPr wrap="square" rtlCol="0">
            <a:spAutoFit/>
          </a:bodyPr>
          <a:lstStyle/>
          <a:p>
            <a:r>
              <a:rPr lang="hr-HR" sz="3200" dirty="0" smtClean="0"/>
              <a:t>Kad je imao 18 godina, majka mu je umrla, a otac je bio bolestan. Odlazi na godinu dana u London, da studira izradu mjernih instrumenata. Nakon godinu dana se vraća u Škotsku, gdje se preselio u Glasgow, u namjeri da otvori malu radionicu za izradu mjernih instrumenata. Zajednica obrtnika mu to nije dozvolila, jer po zakonu je trebao prvo raditi 7 godina kao naučnik, iako u cijeloj Škotskoj nije postojala radionica te vrste.</a:t>
            </a:r>
            <a:endParaRPr lang="hr-HR" sz="3200" dirty="0"/>
          </a:p>
        </p:txBody>
      </p:sp>
    </p:spTree>
    <p:extLst>
      <p:ext uri="{BB962C8B-B14F-4D97-AF65-F5344CB8AC3E}">
        <p14:creationId xmlns:p14="http://schemas.microsoft.com/office/powerpoint/2010/main" xmlns="" val="3721939415"/>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niOkvir 3"/>
          <p:cNvSpPr txBox="1"/>
          <p:nvPr/>
        </p:nvSpPr>
        <p:spPr>
          <a:xfrm>
            <a:off x="467544" y="836712"/>
            <a:ext cx="8208912" cy="5324535"/>
          </a:xfrm>
          <a:prstGeom prst="rect">
            <a:avLst/>
          </a:prstGeom>
          <a:noFill/>
        </p:spPr>
        <p:txBody>
          <a:bodyPr wrap="square" rtlCol="0">
            <a:spAutoFit/>
          </a:bodyPr>
          <a:lstStyle/>
          <a:p>
            <a:r>
              <a:rPr lang="vi-VN" sz="2000" dirty="0" smtClean="0"/>
              <a:t>Konačno, 1776. prvi Wattov parni stroj je ugrađen i upotrebljen u tržišne svrhe. Narudžbe su uskoro pristizale i slijedećih 5 godina znatan broj strojeva je ugrađen u rudnicima u Cornwallu, za pumpanje vode iz rudnika.</a:t>
            </a:r>
          </a:p>
          <a:p>
            <a:endParaRPr lang="vi-VN" sz="2000" dirty="0" smtClean="0"/>
          </a:p>
          <a:p>
            <a:r>
              <a:rPr lang="vi-VN" sz="2000" dirty="0" smtClean="0"/>
              <a:t>Prvi Wattov</a:t>
            </a:r>
            <a:r>
              <a:rPr lang="hr-HR" sz="2000" dirty="0" smtClean="0"/>
              <a:t>i</a:t>
            </a:r>
            <a:r>
              <a:rPr lang="vi-VN" sz="2000" dirty="0" smtClean="0"/>
              <a:t> parni strojevi su bili veliki, cilindar je imao promjer od 1,25 metara, a visoki su bili oko 7,3 metra, tako da </a:t>
            </a:r>
            <a:r>
              <a:rPr lang="hr-HR" sz="2000" dirty="0" smtClean="0"/>
              <a:t>su </a:t>
            </a:r>
            <a:r>
              <a:rPr lang="vi-VN" sz="2000" dirty="0" smtClean="0"/>
              <a:t>imali kućište otprilike kao jedna manja zgrada. Ipak su bili uspješni, jer su rudnici uspjeli povećati produktivnost oko 30%. Primjena se proširila na brušenje, tkanje i mljevenje.</a:t>
            </a:r>
          </a:p>
          <a:p>
            <a:endParaRPr lang="vi-VN" sz="2000" dirty="0" smtClean="0"/>
          </a:p>
          <a:p>
            <a:r>
              <a:rPr lang="vi-VN" sz="2000" dirty="0" smtClean="0"/>
              <a:t>Iako je za Wattov parni stroj, koljenčasta osovina bila logično rješenje za pretvaranje kružnog gibanja u pravocrtno (kao na motorima s unutrašnjim izgaranjem), vlasnici patenta za parni stroj, su prisilili Watta da promjeni konstrukciju. 1781. James Watt uspijeva to riješiti sa planetarnim prijenosnikom, koji je kasnije našao znatnu primjenu kod parnih lokomotiva.</a:t>
            </a:r>
            <a:endParaRPr lang="hr-HR" sz="2000" dirty="0"/>
          </a:p>
        </p:txBody>
      </p:sp>
    </p:spTree>
    <p:extLst>
      <p:ext uri="{BB962C8B-B14F-4D97-AF65-F5344CB8AC3E}">
        <p14:creationId xmlns:p14="http://schemas.microsoft.com/office/powerpoint/2010/main" xmlns="" val="4041325360"/>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niOkvir 3"/>
          <p:cNvSpPr txBox="1"/>
          <p:nvPr/>
        </p:nvSpPr>
        <p:spPr>
          <a:xfrm>
            <a:off x="668288" y="476672"/>
            <a:ext cx="8064896" cy="5693866"/>
          </a:xfrm>
          <a:prstGeom prst="rect">
            <a:avLst/>
          </a:prstGeom>
          <a:noFill/>
        </p:spPr>
        <p:txBody>
          <a:bodyPr wrap="square" rtlCol="0">
            <a:spAutoFit/>
          </a:bodyPr>
          <a:lstStyle/>
          <a:p>
            <a:r>
              <a:rPr lang="vi-VN" sz="2800" dirty="0" smtClean="0"/>
              <a:t>1764. James Watt se oženio sa Margaret Miller i imali su 5 djece. 1772. njegova žena umire kod poroda, a 1777. se ponovo oženio, sa Ann MacGregor, pa su imali još dvoje djece. Između 1777. i 1790. su živjeli u Birminghamu. [8]</a:t>
            </a:r>
          </a:p>
          <a:p>
            <a:endParaRPr lang="vi-VN" sz="2800" dirty="0" smtClean="0"/>
          </a:p>
          <a:p>
            <a:r>
              <a:rPr lang="vi-VN" sz="2800" dirty="0" smtClean="0"/>
              <a:t>Za Jamesa Watta je bilo značajno da je uspijevao naučna dostignuća pretvoriti u praktična rješenja. On nije bio samo strojarski inženjer, bavio se dosta i sa kemijom. Kao poslovan čovjek nije bio baš uspješan, mrzio je cjenkanje i dugotrajna pregovaranja i tek pred kraj svog radnog vijeka, uspio se riješiti financijskih problema.</a:t>
            </a:r>
            <a:endParaRPr lang="hr-HR" sz="2800" dirty="0"/>
          </a:p>
        </p:txBody>
      </p:sp>
    </p:spTree>
    <p:extLst>
      <p:ext uri="{BB962C8B-B14F-4D97-AF65-F5344CB8AC3E}">
        <p14:creationId xmlns:p14="http://schemas.microsoft.com/office/powerpoint/2010/main" xmlns="" val="3735722972"/>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niOkvir 3"/>
          <p:cNvSpPr txBox="1"/>
          <p:nvPr/>
        </p:nvSpPr>
        <p:spPr>
          <a:xfrm>
            <a:off x="2771800" y="1152440"/>
            <a:ext cx="3780420" cy="2215991"/>
          </a:xfrm>
          <a:prstGeom prst="rect">
            <a:avLst/>
          </a:prstGeom>
          <a:noFill/>
        </p:spPr>
        <p:txBody>
          <a:bodyPr wrap="square" rtlCol="0">
            <a:spAutoFit/>
          </a:bodyPr>
          <a:lstStyle/>
          <a:p>
            <a:r>
              <a:rPr lang="hr-HR" sz="13800" dirty="0" smtClean="0"/>
              <a:t>Kraj</a:t>
            </a:r>
          </a:p>
        </p:txBody>
      </p:sp>
      <p:sp>
        <p:nvSpPr>
          <p:cNvPr id="5" name="TekstniOkvir 4"/>
          <p:cNvSpPr txBox="1"/>
          <p:nvPr/>
        </p:nvSpPr>
        <p:spPr>
          <a:xfrm>
            <a:off x="2195736" y="3861048"/>
            <a:ext cx="5040560" cy="830997"/>
          </a:xfrm>
          <a:prstGeom prst="rect">
            <a:avLst/>
          </a:prstGeom>
          <a:noFill/>
        </p:spPr>
        <p:txBody>
          <a:bodyPr wrap="square" rtlCol="0">
            <a:spAutoFit/>
          </a:bodyPr>
          <a:lstStyle/>
          <a:p>
            <a:r>
              <a:rPr lang="hr-HR" sz="2400" dirty="0" smtClean="0"/>
              <a:t>Izradili: Dominik </a:t>
            </a:r>
            <a:r>
              <a:rPr lang="hr-HR" sz="2400" dirty="0" err="1" smtClean="0"/>
              <a:t>Jembrek</a:t>
            </a:r>
            <a:r>
              <a:rPr lang="hr-HR" sz="2400" dirty="0" smtClean="0"/>
              <a:t> 7.c i</a:t>
            </a:r>
            <a:br>
              <a:rPr lang="hr-HR" sz="2400" dirty="0" smtClean="0"/>
            </a:br>
            <a:r>
              <a:rPr lang="hr-HR" sz="2400" dirty="0" smtClean="0"/>
              <a:t>             Bruno Golubić 7.c</a:t>
            </a:r>
            <a:endParaRPr lang="hr-HR" sz="2400" dirty="0"/>
          </a:p>
        </p:txBody>
      </p:sp>
    </p:spTree>
    <p:extLst>
      <p:ext uri="{BB962C8B-B14F-4D97-AF65-F5344CB8AC3E}">
        <p14:creationId xmlns:p14="http://schemas.microsoft.com/office/powerpoint/2010/main" xmlns="" val="1098200343"/>
      </p:ext>
    </p:extLst>
  </p:cSld>
  <p:clrMapOvr>
    <a:masterClrMapping/>
  </p:clrMapOvr>
  <mc:AlternateContent xmlns:mc="http://schemas.openxmlformats.org/markup-compatibility/2006">
    <mc:Choice xmlns:p14="http://schemas.microsoft.com/office/powerpoint/2010/main" xmlns="" Requires="p14">
      <p:transition spd="slow" p14:dur="70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Mlazno strujanje">
  <a:themeElements>
    <a:clrScheme name="Mlazno strujanj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Mlazno strujanje">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lazno strujanje">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25</TotalTime>
  <Words>531</Words>
  <Application>Microsoft Office PowerPoint</Application>
  <PresentationFormat>On-screen Show (4:3)</PresentationFormat>
  <Paragraphs>15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Mlazno strujanje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prezentacija</dc:title>
  <dc:creator>Dominik</dc:creator>
  <cp:lastModifiedBy>user</cp:lastModifiedBy>
  <cp:revision>5</cp:revision>
  <dcterms:created xsi:type="dcterms:W3CDTF">2012-04-24T08:06:49Z</dcterms:created>
  <dcterms:modified xsi:type="dcterms:W3CDTF">2012-04-25T15:48:04Z</dcterms:modified>
</cp:coreProperties>
</file>