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B70164-8727-40E8-A127-8469D7535D25}" type="datetimeFigureOut">
              <a:rPr lang="sr-Latn-CS" smtClean="0"/>
              <a:pPr/>
              <a:t>4.4.2012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5CD262-BC75-447A-A518-A39F8FC9DCF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57422" y="4000504"/>
            <a:ext cx="6477000" cy="1828800"/>
          </a:xfrm>
        </p:spPr>
        <p:txBody>
          <a:bodyPr>
            <a:noAutofit/>
          </a:bodyPr>
          <a:lstStyle/>
          <a:p>
            <a:r>
              <a:rPr lang="hr-HR" sz="6000" dirty="0" smtClean="0"/>
              <a:t>ISAAC NEWTON</a:t>
            </a:r>
            <a:endParaRPr lang="hr-HR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Izradila:Lucija Petričević 7.D</a:t>
            </a:r>
            <a:endParaRPr lang="hr-HR" dirty="0"/>
          </a:p>
        </p:txBody>
      </p:sp>
      <p:pic>
        <p:nvPicPr>
          <p:cNvPr id="4" name="Slika 3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14290"/>
            <a:ext cx="4286280" cy="45418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6050" y="285728"/>
            <a:ext cx="2786082" cy="1000132"/>
          </a:xfrm>
        </p:spPr>
        <p:txBody>
          <a:bodyPr>
            <a:noAutofit/>
          </a:bodyPr>
          <a:lstStyle/>
          <a:p>
            <a:r>
              <a:rPr lang="hr-HR" sz="9600" dirty="0" smtClean="0"/>
              <a:t>KRAJ</a:t>
            </a:r>
            <a:endParaRPr lang="hr-HR" sz="9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Koristila sam se </a:t>
            </a:r>
            <a:r>
              <a:rPr lang="hr-HR" dirty="0" err="1" smtClean="0"/>
              <a:t>wikipediom</a:t>
            </a:r>
            <a:r>
              <a:rPr lang="hr-HR" dirty="0" smtClean="0"/>
              <a:t> i slikama</a:t>
            </a:r>
            <a:endParaRPr lang="hr-HR" dirty="0"/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7644"/>
            <a:ext cx="3286148" cy="333035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Djetinjstvo i školovanje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Isaac</a:t>
            </a:r>
            <a:r>
              <a:rPr lang="hr-HR" dirty="0" smtClean="0"/>
              <a:t> Newton se zapravo rodio na Božić, 25. prosinca 1642.</a:t>
            </a:r>
          </a:p>
          <a:p>
            <a:r>
              <a:rPr lang="vi-VN" sz="2300" dirty="0" smtClean="0"/>
              <a:t>Još dok je pohađao osnovnu školu, Isaacov je ujak William Esconty uočio kako njegov nećak nije običan dječak već da posjeduje nesumnjive crte izuzetne nadarenosti</a:t>
            </a:r>
            <a:endParaRPr lang="hr-HR" sz="2300" dirty="0" smtClean="0"/>
          </a:p>
          <a:p>
            <a:r>
              <a:rPr lang="hr-HR" dirty="0" smtClean="0"/>
              <a:t>Umjesto da s vršnjacima uživa u dječjim nepodopštinama, mali je </a:t>
            </a:r>
            <a:r>
              <a:rPr lang="hr-HR" dirty="0" err="1" smtClean="0"/>
              <a:t>Isaac</a:t>
            </a:r>
            <a:r>
              <a:rPr lang="hr-HR" dirty="0" smtClean="0"/>
              <a:t> konstruirao mehaničke lutke, fenjere kojima je plašio praznovjerne seljake, drveni sat koji se sam navijao, mlin kojega je pokretao miš te još mnogo toga</a:t>
            </a:r>
            <a:endParaRPr lang="hr-HR" dirty="0"/>
          </a:p>
        </p:txBody>
      </p:sp>
      <p:pic>
        <p:nvPicPr>
          <p:cNvPr id="4" name="Slika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388" y="0"/>
            <a:ext cx="1090612" cy="81690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Srednju školu Newton je završio u gradiću </a:t>
            </a:r>
            <a:r>
              <a:rPr lang="hr-HR" dirty="0" err="1" smtClean="0"/>
              <a:t>Grenthemu</a:t>
            </a:r>
            <a:endParaRPr lang="hr-HR" dirty="0" smtClean="0"/>
          </a:p>
          <a:p>
            <a:r>
              <a:rPr lang="hr-HR" dirty="0" smtClean="0"/>
              <a:t>Zatim se, po preporuci svoga ujaka, upisuje na sveučilište </a:t>
            </a:r>
            <a:r>
              <a:rPr lang="hr-HR" dirty="0" err="1" smtClean="0"/>
              <a:t>Cambridge</a:t>
            </a:r>
            <a:r>
              <a:rPr lang="hr-HR" dirty="0" smtClean="0"/>
              <a:t> kao najsiromašniji student</a:t>
            </a:r>
          </a:p>
          <a:p>
            <a:endParaRPr lang="hr-HR" dirty="0"/>
          </a:p>
        </p:txBody>
      </p:sp>
      <p:pic>
        <p:nvPicPr>
          <p:cNvPr id="4" name="Slika 3" descr="preuzm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571876"/>
            <a:ext cx="5000660" cy="3000395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Right"/>
            <a:lightRig rig="threePt" dir="t"/>
          </a:scene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Alkemija i filozofija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Nije se zadovoljavao samo objašnjavanjem ustrojstva svijeta jer je priznavao vrhovnog tvorca na svoj protestantski način, kao strastveni teolog i pisac mnogih teoloških rasprava u kojima je iskušavao svoju logiku, na pitanjima bez ikakvog značaja za znanost, pa i samu teologiju danas</a:t>
            </a:r>
          </a:p>
          <a:p>
            <a:r>
              <a:rPr lang="pl-PL" sz="2400" dirty="0" smtClean="0"/>
              <a:t>Za sve je tražio logična objašnjenja u eksperimentu</a:t>
            </a:r>
          </a:p>
          <a:p>
            <a:r>
              <a:rPr lang="vi-VN" sz="1600" dirty="0" smtClean="0"/>
              <a:t>Newtonova tajanstvenost, šutnja i strpljiv rad mogli su imati i kobne posljedice po njegov život, kada se 1690. godine zapalio njegov radni kabinet. U požaru koji je, čini se, izazvala mačka oborivši svijeću izgorjeli su neki njegovi rukopisi, među kojima su bili radovi vezani uzkemiju, knjiga o prelamanju svjetlosti, ogledi kojima se bavio 20 godina i drugo; ogroman empirijski materijal kakav nije bilo moguće više prikupiti</a:t>
            </a:r>
            <a:endParaRPr lang="hr-HR" sz="1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8766048" cy="6429420"/>
          </a:xfrm>
        </p:spPr>
        <p:txBody>
          <a:bodyPr/>
          <a:lstStyle/>
          <a:p>
            <a:r>
              <a:rPr lang="hr-HR" dirty="0" smtClean="0"/>
              <a:t>Počasti koje su mu iskazivane nije doživio nijedan Englez prije njega. No, usprkos cijeloj toj slavi, Newton je bio skroman</a:t>
            </a:r>
          </a:p>
          <a:p>
            <a:r>
              <a:rPr lang="vi-VN" sz="2200" dirty="0" smtClean="0"/>
              <a:t>U pismu Robertu Hookeu rekao je (dok je govorio o Descartesu koji je preminuo malo prije njegova rođenja): "Ako sam i vidio dalje od drugih, to je zato što sam stajao na ramenima divova.“</a:t>
            </a:r>
            <a:endParaRPr lang="hr-HR" sz="2200" dirty="0" smtClean="0"/>
          </a:p>
          <a:p>
            <a:r>
              <a:rPr lang="hr-HR" sz="2400" dirty="0" smtClean="0"/>
              <a:t>Time je mislio kako su za njegov rad zapravo većinom zaslužni veliki znanstvenici prije njega</a:t>
            </a:r>
          </a:p>
          <a:p>
            <a:endParaRPr lang="hr-HR" sz="2200" dirty="0"/>
          </a:p>
        </p:txBody>
      </p:sp>
      <p:pic>
        <p:nvPicPr>
          <p:cNvPr id="4" name="Slika 3" descr="preuzm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00438"/>
            <a:ext cx="4071966" cy="305397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6" name="Ravni poveznik sa strelicom 5"/>
          <p:cNvCxnSpPr/>
          <p:nvPr/>
        </p:nvCxnSpPr>
        <p:spPr>
          <a:xfrm>
            <a:off x="4357686" y="5072074"/>
            <a:ext cx="121444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5643570" y="4929198"/>
            <a:ext cx="3500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Animacija njihala,ispod kojeg se nalazi kopija </a:t>
            </a:r>
            <a:r>
              <a:rPr lang="hr-HR" sz="1600" dirty="0" err="1" smtClean="0"/>
              <a:t>Newtonove</a:t>
            </a:r>
            <a:r>
              <a:rPr lang="hr-HR" sz="1600" dirty="0" smtClean="0"/>
              <a:t> knjige</a:t>
            </a:r>
            <a:endParaRPr lang="hr-HR" sz="1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Starost i smrt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Newton je u svojoj 54. godini postao upravitelj kovnice novca, a taj je položaj u ono vrijeme bio znak izuzetnoga društvenog statusa</a:t>
            </a:r>
          </a:p>
          <a:p>
            <a:r>
              <a:rPr lang="pl-PL" dirty="0" smtClean="0"/>
              <a:t>Doživio je 84 godina, uglavnom u dobrom zdravlju</a:t>
            </a:r>
          </a:p>
          <a:p>
            <a:r>
              <a:rPr lang="hr-HR" dirty="0" smtClean="0"/>
              <a:t>Izgubio je samo jedan zub, od napornog gledanja u sunce oslabio mu je vid, a kosa mu je rano </a:t>
            </a:r>
            <a:r>
              <a:rPr lang="hr-HR" dirty="0" err="1" smtClean="0"/>
              <a:t>osijedila</a:t>
            </a:r>
            <a:r>
              <a:rPr lang="hr-HR" dirty="0" smtClean="0"/>
              <a:t>, iako je ostala bujna do posljednjih dana</a:t>
            </a:r>
          </a:p>
          <a:p>
            <a:r>
              <a:rPr lang="hr-HR" dirty="0" smtClean="0"/>
              <a:t>Preminuo je u Londonu. Iza Newtona su ostale brojne, još </a:t>
            </a:r>
            <a:r>
              <a:rPr lang="hr-HR" dirty="0" err="1" smtClean="0"/>
              <a:t>poptuno</a:t>
            </a:r>
            <a:r>
              <a:rPr lang="hr-HR" dirty="0" smtClean="0"/>
              <a:t> neistražene bilježnice s tisućama kemijskih recepata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Najvažniji izumi,djela i otkrića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Isaac</a:t>
            </a:r>
            <a:r>
              <a:rPr lang="hr-HR" dirty="0" smtClean="0"/>
              <a:t> Newton prvi je shvatio gravitacijsku silu</a:t>
            </a:r>
          </a:p>
          <a:p>
            <a:r>
              <a:rPr lang="hr-HR" dirty="0" smtClean="0"/>
              <a:t>Pošto je 1666. vidio kako jabuka pada na tlo, pitao se je li sila koje utječe na predmete što padaju ista koja zadržava Mjesec u njegovoj putanji</a:t>
            </a:r>
          </a:p>
          <a:p>
            <a:r>
              <a:rPr lang="hr-HR" dirty="0" smtClean="0"/>
              <a:t>Ustvrdio je da zakon o gravitaciji vrijedi u cijelome svemiru</a:t>
            </a:r>
          </a:p>
          <a:p>
            <a:r>
              <a:rPr lang="hr-HR" sz="2200" dirty="0" smtClean="0"/>
              <a:t>N</a:t>
            </a:r>
            <a:r>
              <a:rPr lang="vi-VN" sz="2200" dirty="0" smtClean="0"/>
              <a:t>ewton je također unaprijedio poznate zakone gibanja i otkrio da je bijelo svjetlo sastavljeno od boja spektra (duginih boja)</a:t>
            </a:r>
            <a:endParaRPr lang="hr-HR" sz="2200" dirty="0" smtClean="0"/>
          </a:p>
          <a:p>
            <a:r>
              <a:rPr lang="vi-VN" sz="2200" dirty="0" smtClean="0"/>
              <a:t>ewton je također unaprijedio poznate zakone gibanja i otkrio da je bijelo svjetlo sastavljeno od boja spektra (duginih boja)</a:t>
            </a:r>
            <a:endParaRPr lang="hr-HR" sz="2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Godine 1687. Newton je napisao </a:t>
            </a:r>
            <a:r>
              <a:rPr lang="hr-HR" dirty="0" err="1" smtClean="0"/>
              <a:t>Philosophiae</a:t>
            </a:r>
            <a:r>
              <a:rPr lang="hr-HR" dirty="0" smtClean="0"/>
              <a:t> </a:t>
            </a:r>
            <a:r>
              <a:rPr lang="hr-HR" dirty="0" err="1" smtClean="0"/>
              <a:t>Naturalis</a:t>
            </a:r>
            <a:r>
              <a:rPr lang="hr-HR" dirty="0" smtClean="0"/>
              <a:t> </a:t>
            </a:r>
            <a:r>
              <a:rPr lang="hr-HR" dirty="0" err="1" smtClean="0"/>
              <a:t>Principia</a:t>
            </a:r>
            <a:r>
              <a:rPr lang="hr-HR" dirty="0" smtClean="0"/>
              <a:t> </a:t>
            </a:r>
            <a:r>
              <a:rPr lang="hr-HR" dirty="0" err="1" smtClean="0"/>
              <a:t>Mathematica</a:t>
            </a:r>
            <a:r>
              <a:rPr lang="hr-HR" dirty="0" smtClean="0"/>
              <a:t> (Matematička načela prirodne filozofije)</a:t>
            </a:r>
          </a:p>
          <a:p>
            <a:r>
              <a:rPr lang="hr-HR" dirty="0" smtClean="0"/>
              <a:t>To je djelo izmijenilo pogled na svijet, a mnogi znanstvenici citirali su ga kao Bibliju</a:t>
            </a:r>
          </a:p>
          <a:p>
            <a:r>
              <a:rPr lang="hr-HR" dirty="0" smtClean="0"/>
              <a:t>U njemu je Newton ujedinio istraživanja Galilea Galileja i </a:t>
            </a:r>
            <a:r>
              <a:rPr lang="hr-HR" dirty="0" err="1" smtClean="0"/>
              <a:t>Johannesa</a:t>
            </a:r>
            <a:r>
              <a:rPr lang="hr-HR" dirty="0" smtClean="0"/>
              <a:t> Keplera u jednu teoriju gravitacije te je uspostavio osnovu klasične mehanike, u kojoj je formulirao tri osnovna zakona gibanja</a:t>
            </a:r>
          </a:p>
          <a:p>
            <a:r>
              <a:rPr lang="pl-PL" dirty="0" smtClean="0"/>
              <a:t>Jedinica za silu, njutn, nazvana je njemu u čast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20px-Newton's_tree,_Botanic_Gardens,_Cambrid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3571876"/>
            <a:ext cx="2480094" cy="328612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214554"/>
            <a:ext cx="1857375" cy="2457450"/>
          </a:xfrm>
          <a:prstGeom prst="rect">
            <a:avLst/>
          </a:prstGeom>
        </p:spPr>
      </p:pic>
      <p:pic>
        <p:nvPicPr>
          <p:cNvPr id="6" name="Slika 5" descr="preuzm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8604"/>
            <a:ext cx="2714644" cy="197942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kstniOkvir 6"/>
          <p:cNvSpPr txBox="1"/>
          <p:nvPr/>
        </p:nvSpPr>
        <p:spPr>
          <a:xfrm>
            <a:off x="2571736" y="5786454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Newtonovo</a:t>
            </a:r>
            <a:r>
              <a:rPr lang="hr-HR" dirty="0" smtClean="0"/>
              <a:t> stablo(gdje je promatrao padanje jabuke sa stabla)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4857752" y="378619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Reflektorski teleskop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3357554" y="178592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Matematička načela prirodne filozofije</a:t>
            </a:r>
          </a:p>
          <a:p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</TotalTime>
  <Words>197</Words>
  <Application>Microsoft Office PowerPoint</Application>
  <PresentationFormat>Prikaz na zaslonu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Medijan</vt:lpstr>
      <vt:lpstr>ISAAC NEWTON</vt:lpstr>
      <vt:lpstr>Djetinjstvo i školovanje</vt:lpstr>
      <vt:lpstr>Slajd 3</vt:lpstr>
      <vt:lpstr>Alkemija i filozofija</vt:lpstr>
      <vt:lpstr>Slajd 5</vt:lpstr>
      <vt:lpstr>Starost i smrt</vt:lpstr>
      <vt:lpstr>Najvažniji izumi,djela i otkrića</vt:lpstr>
      <vt:lpstr>Slajd 8</vt:lpstr>
      <vt:lpstr>Slajd 9</vt:lpstr>
      <vt:lpstr>KRAJ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</dc:title>
  <dc:creator>IVICA PETRIČEVIĆ</dc:creator>
  <cp:lastModifiedBy>IVICA PETRIČEVIĆ</cp:lastModifiedBy>
  <cp:revision>5</cp:revision>
  <dcterms:created xsi:type="dcterms:W3CDTF">2012-04-03T17:53:35Z</dcterms:created>
  <dcterms:modified xsi:type="dcterms:W3CDTF">2012-04-04T14:42:21Z</dcterms:modified>
</cp:coreProperties>
</file>