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16"/>
  </p:notesMasterIdLst>
  <p:sldIdLst>
    <p:sldId id="256" r:id="rId2"/>
    <p:sldId id="257" r:id="rId3"/>
    <p:sldId id="261" r:id="rId4"/>
    <p:sldId id="262" r:id="rId5"/>
    <p:sldId id="258" r:id="rId6"/>
    <p:sldId id="263" r:id="rId7"/>
    <p:sldId id="265" r:id="rId8"/>
    <p:sldId id="270" r:id="rId9"/>
    <p:sldId id="269" r:id="rId10"/>
    <p:sldId id="267" r:id="rId11"/>
    <p:sldId id="271" r:id="rId12"/>
    <p:sldId id="268" r:id="rId13"/>
    <p:sldId id="266" r:id="rId14"/>
    <p:sldId id="272" r:id="rId15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1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073F77-97CD-4DA3-B4E3-79D7221FF932}" type="datetimeFigureOut">
              <a:rPr lang="sr-Latn-CS" smtClean="0"/>
              <a:pPr/>
              <a:t>27.3.2012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B21B3-2BBC-4417-BDD1-C2A8F1DD0843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B21B3-2BBC-4417-BDD1-C2A8F1DD0843}" type="slidenum">
              <a:rPr lang="hr-HR" smtClean="0"/>
              <a:pPr/>
              <a:t>1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B21B3-2BBC-4417-BDD1-C2A8F1DD0843}" type="slidenum">
              <a:rPr lang="hr-HR" smtClean="0"/>
              <a:pPr/>
              <a:t>8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75BC3E-9EC9-48DB-AE69-DD4449C2C062}" type="datetimeFigureOut">
              <a:rPr lang="sr-Latn-CS" smtClean="0"/>
              <a:pPr/>
              <a:t>27.3.2012</a:t>
            </a:fld>
            <a:endParaRPr lang="hr-HR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0B2153-3F3A-4BF2-B81C-C6867EEE947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75BC3E-9EC9-48DB-AE69-DD4449C2C062}" type="datetimeFigureOut">
              <a:rPr lang="sr-Latn-CS" smtClean="0"/>
              <a:pPr/>
              <a:t>27.3.2012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0B2153-3F3A-4BF2-B81C-C6867EEE947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75BC3E-9EC9-48DB-AE69-DD4449C2C062}" type="datetimeFigureOut">
              <a:rPr lang="sr-Latn-CS" smtClean="0"/>
              <a:pPr/>
              <a:t>27.3.2012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0B2153-3F3A-4BF2-B81C-C6867EEE947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75BC3E-9EC9-48DB-AE69-DD4449C2C062}" type="datetimeFigureOut">
              <a:rPr lang="sr-Latn-CS" smtClean="0"/>
              <a:pPr/>
              <a:t>27.3.2012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0B2153-3F3A-4BF2-B81C-C6867EEE947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75BC3E-9EC9-48DB-AE69-DD4449C2C062}" type="datetimeFigureOut">
              <a:rPr lang="sr-Latn-CS" smtClean="0"/>
              <a:pPr/>
              <a:t>27.3.2012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0B2153-3F3A-4BF2-B81C-C6867EEE947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75BC3E-9EC9-48DB-AE69-DD4449C2C062}" type="datetimeFigureOut">
              <a:rPr lang="sr-Latn-CS" smtClean="0"/>
              <a:pPr/>
              <a:t>27.3.2012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0B2153-3F3A-4BF2-B81C-C6867EEE947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75BC3E-9EC9-48DB-AE69-DD4449C2C062}" type="datetimeFigureOut">
              <a:rPr lang="sr-Latn-CS" smtClean="0"/>
              <a:pPr/>
              <a:t>27.3.2012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0B2153-3F3A-4BF2-B81C-C6867EEE947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75BC3E-9EC9-48DB-AE69-DD4449C2C062}" type="datetimeFigureOut">
              <a:rPr lang="sr-Latn-CS" smtClean="0"/>
              <a:pPr/>
              <a:t>27.3.2012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0B2153-3F3A-4BF2-B81C-C6867EEE947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75BC3E-9EC9-48DB-AE69-DD4449C2C062}" type="datetimeFigureOut">
              <a:rPr lang="sr-Latn-CS" smtClean="0"/>
              <a:pPr/>
              <a:t>27.3.2012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0B2153-3F3A-4BF2-B81C-C6867EEE947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75BC3E-9EC9-48DB-AE69-DD4449C2C062}" type="datetimeFigureOut">
              <a:rPr lang="sr-Latn-CS" smtClean="0"/>
              <a:pPr/>
              <a:t>27.3.2012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0B2153-3F3A-4BF2-B81C-C6867EEE947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75BC3E-9EC9-48DB-AE69-DD4449C2C062}" type="datetimeFigureOut">
              <a:rPr lang="sr-Latn-CS" smtClean="0"/>
              <a:pPr/>
              <a:t>27.3.2012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0B2153-3F3A-4BF2-B81C-C6867EEE947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275BC3E-9EC9-48DB-AE69-DD4449C2C062}" type="datetimeFigureOut">
              <a:rPr lang="sr-Latn-CS" smtClean="0"/>
              <a:pPr/>
              <a:t>27.3.2012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hr-H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C0B2153-3F3A-4BF2-B81C-C6867EEE947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71604" y="785794"/>
            <a:ext cx="693253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4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ANDRIJA MOHOROVIČIĆ </a:t>
            </a:r>
            <a:endParaRPr lang="hr-HR" sz="4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2071678"/>
            <a:ext cx="357190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785794"/>
            <a:ext cx="2857500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714480" y="5572140"/>
            <a:ext cx="18011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smtClean="0"/>
              <a:t>Poštanska marka </a:t>
            </a:r>
            <a:endParaRPr lang="hr-HR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643050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1643050"/>
            <a:ext cx="2171700" cy="224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6143636" y="4071942"/>
            <a:ext cx="18011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/>
              <a:t>Zlatnici  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000108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786050" y="285728"/>
            <a:ext cx="4344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 smtClean="0"/>
              <a:t>Gimnazija Andrije Mohorovicica Rijeka</a:t>
            </a:r>
            <a:endParaRPr lang="hr-H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000240"/>
            <a:ext cx="7499350" cy="17662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000" dirty="0" smtClean="0"/>
              <a:t>Potkraj 1921. godine umirovljen je, a preminuo je u prosincu 1936. god. Pokopan je na zagrebačkom groblju Mirogoj.</a:t>
            </a:r>
          </a:p>
          <a:p>
            <a:pPr>
              <a:buNone/>
            </a:pPr>
            <a:endParaRPr lang="hr-HR" sz="2000" dirty="0" smtClean="0"/>
          </a:p>
          <a:p>
            <a:pPr>
              <a:buNone/>
            </a:pPr>
            <a:endParaRPr lang="hr-HR" sz="2000" dirty="0" smtClean="0"/>
          </a:p>
          <a:p>
            <a:r>
              <a:rPr lang="hr-HR" sz="2000" dirty="0" smtClean="0"/>
              <a:t>Njemu u čast 1996. godine asteroid s rednim brojem 8422 dobio je naziv - </a:t>
            </a:r>
            <a:r>
              <a:rPr lang="hr-HR" sz="2000" b="1" dirty="0" smtClean="0"/>
              <a:t>8422 Mohorovicic</a:t>
            </a:r>
            <a:r>
              <a:rPr lang="hr-HR" sz="2000" dirty="0" smtClean="0"/>
              <a:t>.</a:t>
            </a:r>
          </a:p>
          <a:p>
            <a:endParaRPr lang="hr-HR" sz="2000" dirty="0" smtClean="0"/>
          </a:p>
          <a:p>
            <a:endParaRPr lang="hr-HR" sz="2000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646238" y="2643188"/>
            <a:ext cx="7497762" cy="4800600"/>
          </a:xfrm>
        </p:spPr>
        <p:txBody>
          <a:bodyPr/>
          <a:lstStyle/>
          <a:p>
            <a:pPr>
              <a:buNone/>
            </a:pPr>
            <a:r>
              <a:rPr lang="hr-HR" sz="1600" dirty="0" smtClean="0">
                <a:solidFill>
                  <a:srgbClr val="FF0000"/>
                </a:solidFill>
              </a:rPr>
              <a:t>Prezentaciju izradila</a:t>
            </a:r>
            <a:r>
              <a:rPr lang="hr-HR" dirty="0" smtClean="0">
                <a:solidFill>
                  <a:srgbClr val="FF0000"/>
                </a:solidFill>
              </a:rPr>
              <a:t>             </a:t>
            </a:r>
          </a:p>
          <a:p>
            <a:pPr>
              <a:buNone/>
            </a:pPr>
            <a:r>
              <a:rPr lang="hr-HR" dirty="0" smtClean="0">
                <a:solidFill>
                  <a:srgbClr val="FF0000"/>
                </a:solidFill>
              </a:rPr>
              <a:t>             </a:t>
            </a:r>
            <a:r>
              <a:rPr lang="hr-HR" dirty="0" err="1" smtClean="0">
                <a:solidFill>
                  <a:srgbClr val="FF0000"/>
                </a:solidFill>
              </a:rPr>
              <a:t>Matea</a:t>
            </a:r>
            <a:r>
              <a:rPr lang="hr-HR" dirty="0" smtClean="0">
                <a:solidFill>
                  <a:srgbClr val="FF0000"/>
                </a:solidFill>
              </a:rPr>
              <a:t> </a:t>
            </a:r>
            <a:r>
              <a:rPr lang="hr-HR" dirty="0" smtClean="0">
                <a:solidFill>
                  <a:srgbClr val="FF0000"/>
                </a:solidFill>
              </a:rPr>
              <a:t>Cifrek 8.c</a:t>
            </a:r>
            <a:endParaRPr lang="hr-H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42984"/>
            <a:ext cx="8229600" cy="45262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-  </a:t>
            </a:r>
            <a:r>
              <a:rPr lang="pl-PL" sz="2000" dirty="0" smtClean="0"/>
              <a:t>A. Mohorovičić rođen je 23. siječnja 1857. u Voloskom kraj Opatije</a:t>
            </a:r>
          </a:p>
          <a:p>
            <a:pPr>
              <a:buNone/>
            </a:pPr>
            <a:endParaRPr lang="pl-PL" sz="2400" dirty="0" smtClean="0"/>
          </a:p>
          <a:p>
            <a:pPr>
              <a:buFontTx/>
              <a:buChar char="-"/>
            </a:pPr>
            <a:r>
              <a:rPr lang="pl-PL" sz="2000" dirty="0" smtClean="0"/>
              <a:t>istaknuti je hrvatski znanstveni radnik na području meteorologije i seizmologije</a:t>
            </a:r>
          </a:p>
          <a:p>
            <a:pPr>
              <a:buNone/>
            </a:pPr>
            <a:endParaRPr lang="pl-PL" sz="2400" dirty="0" smtClean="0"/>
          </a:p>
          <a:p>
            <a:pPr>
              <a:buFontTx/>
              <a:buChar char="-"/>
            </a:pPr>
            <a:r>
              <a:rPr lang="pl-PL" sz="2000" dirty="0" smtClean="0"/>
              <a:t>išao je na studij matematike i fizike Filozofskog fakulteta u Pragu</a:t>
            </a:r>
          </a:p>
          <a:p>
            <a:pPr>
              <a:buNone/>
            </a:pPr>
            <a:endParaRPr lang="pl-PL" sz="2000" dirty="0" smtClean="0"/>
          </a:p>
          <a:p>
            <a:pPr>
              <a:buFontTx/>
              <a:buChar char="-"/>
            </a:pPr>
            <a:r>
              <a:rPr lang="pl-PL" sz="2000" dirty="0" smtClean="0"/>
              <a:t>predavao je u Zagrebačkoj gimnaziji,pa na realci u Osijeku, a zatim u Nautičkoj školi u Bakru</a:t>
            </a:r>
          </a:p>
          <a:p>
            <a:pPr>
              <a:buNone/>
            </a:pPr>
            <a:endParaRPr lang="pl-PL" sz="2000" dirty="0" smtClean="0"/>
          </a:p>
          <a:p>
            <a:pPr>
              <a:buNone/>
            </a:pPr>
            <a:endParaRPr lang="pl-PL" sz="2000" dirty="0" smtClean="0"/>
          </a:p>
          <a:p>
            <a:pPr>
              <a:buNone/>
            </a:pPr>
            <a:endParaRPr lang="pl-PL" sz="2000" dirty="0" smtClean="0"/>
          </a:p>
          <a:p>
            <a:pPr>
              <a:buFontTx/>
              <a:buChar char="-"/>
            </a:pPr>
            <a:endParaRPr lang="pl-PL" sz="2400" dirty="0" smtClean="0"/>
          </a:p>
          <a:p>
            <a:pPr>
              <a:buNone/>
            </a:pPr>
            <a:endParaRPr lang="pl-PL" sz="2400" dirty="0" smtClean="0"/>
          </a:p>
          <a:p>
            <a:pPr>
              <a:buNone/>
            </a:pPr>
            <a:endParaRPr lang="pl-PL" sz="2400" dirty="0" smtClean="0"/>
          </a:p>
          <a:p>
            <a:pPr>
              <a:buNone/>
            </a:pPr>
            <a:endParaRPr lang="pl-PL" sz="2400" dirty="0" smtClean="0"/>
          </a:p>
          <a:p>
            <a:pPr>
              <a:buNone/>
            </a:pPr>
            <a:endParaRPr lang="pl-PL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71736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976" y="0"/>
            <a:ext cx="3429024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214282" y="5572140"/>
            <a:ext cx="1943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smtClean="0"/>
              <a:t>Rodna kuća A.M.</a:t>
            </a:r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58611" y="4414820"/>
            <a:ext cx="4071966" cy="2443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488" y="357166"/>
            <a:ext cx="221457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3214678" y="3571876"/>
            <a:ext cx="1289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smtClean="0"/>
              <a:t>Andrija M.</a:t>
            </a:r>
            <a:endParaRPr lang="hr-HR" dirty="0"/>
          </a:p>
        </p:txBody>
      </p:sp>
      <p:sp>
        <p:nvSpPr>
          <p:cNvPr id="9" name="Rectangle 8"/>
          <p:cNvSpPr/>
          <p:nvPr/>
        </p:nvSpPr>
        <p:spPr>
          <a:xfrm>
            <a:off x="6429388" y="5500702"/>
            <a:ext cx="2545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smtClean="0"/>
              <a:t>A.M. Sa svojom obitelji</a:t>
            </a:r>
            <a:endParaRPr lang="hr-HR" dirty="0"/>
          </a:p>
        </p:txBody>
      </p:sp>
      <p:sp>
        <p:nvSpPr>
          <p:cNvPr id="10" name="Rectangle 9"/>
          <p:cNvSpPr/>
          <p:nvPr/>
        </p:nvSpPr>
        <p:spPr>
          <a:xfrm>
            <a:off x="3071802" y="6357958"/>
            <a:ext cx="1640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smtClean="0"/>
              <a:t>A.M. sa sinom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14546" y="428604"/>
            <a:ext cx="4572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 smtClean="0">
                <a:solidFill>
                  <a:schemeClr val="accent2"/>
                </a:solidFill>
              </a:rPr>
              <a:t> A. Mohorovičić  za</a:t>
            </a:r>
            <a:r>
              <a:rPr lang="vi-VN" dirty="0" smtClean="0">
                <a:solidFill>
                  <a:schemeClr val="accent2"/>
                </a:solidFill>
              </a:rPr>
              <a:t> </a:t>
            </a:r>
            <a:r>
              <a:rPr lang="vi-VN" sz="1600" dirty="0" smtClean="0">
                <a:solidFill>
                  <a:schemeClr val="accent2"/>
                </a:solidFill>
              </a:rPr>
              <a:t>određivanje gibanja oblaka konstruirao je 1889. godine nefoskop.</a:t>
            </a:r>
            <a:endParaRPr lang="hr-HR" sz="1600" dirty="0">
              <a:solidFill>
                <a:schemeClr val="accent2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643050"/>
            <a:ext cx="4000500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85786" y="142852"/>
            <a:ext cx="8153400" cy="990600"/>
          </a:xfrm>
        </p:spPr>
        <p:txBody>
          <a:bodyPr/>
          <a:lstStyle/>
          <a:p>
            <a:r>
              <a:rPr lang="hr-HR" dirty="0" smtClean="0"/>
              <a:t>                   .....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r-HR" sz="2000" dirty="0" smtClean="0"/>
              <a:t> </a:t>
            </a:r>
          </a:p>
          <a:p>
            <a:pPr marL="539496" indent="-457200">
              <a:buNone/>
            </a:pPr>
            <a:r>
              <a:rPr lang="hr-HR" sz="2000" dirty="0" smtClean="0"/>
              <a:t> 1.siječnja 1892. godine postaje upraviteljem tadašnjega Meteorološkog opservatorija na Griču</a:t>
            </a:r>
          </a:p>
          <a:p>
            <a:pPr marL="539496" indent="-457200">
              <a:buNone/>
            </a:pPr>
            <a:endParaRPr lang="hr-HR" sz="2000" dirty="0" smtClean="0"/>
          </a:p>
          <a:p>
            <a:r>
              <a:rPr lang="hr-HR" sz="2000" dirty="0" smtClean="0"/>
              <a:t>Za doktora filozofije promoviran je na zagrebačkom Sveučilištu 1893. god. na osnovi disertacije </a:t>
            </a:r>
            <a:r>
              <a:rPr lang="hr-HR" sz="2000" i="1" dirty="0" smtClean="0"/>
              <a:t>O opažanju oblaka, te o dnevnom i godišnjem periodu oblaka u Bakru</a:t>
            </a:r>
          </a:p>
          <a:p>
            <a:pPr>
              <a:buNone/>
            </a:pPr>
            <a:endParaRPr lang="hr-HR" sz="2000" i="1" dirty="0" smtClean="0"/>
          </a:p>
          <a:p>
            <a:r>
              <a:rPr lang="hr-HR" sz="2000" dirty="0" smtClean="0"/>
              <a:t>1910.god. postaje naslovnim izvanrednim sveučilišnim profesorom</a:t>
            </a:r>
          </a:p>
          <a:p>
            <a:endParaRPr lang="hr-HR" sz="2000" i="1" dirty="0" smtClean="0"/>
          </a:p>
          <a:p>
            <a:endParaRPr lang="hr-HR" sz="2000" i="1" dirty="0" smtClean="0"/>
          </a:p>
          <a:p>
            <a:r>
              <a:rPr lang="hr-HR" sz="2000" dirty="0" smtClean="0"/>
              <a:t>1898. god. postaje pravi član tadašnje Jugoslavenske akademije znanosti i umjetnosti u Zagrebu</a:t>
            </a:r>
            <a:endParaRPr lang="hr-H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72066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1142976" y="5786454"/>
            <a:ext cx="3804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i="1" dirty="0" smtClean="0"/>
              <a:t>Memorijalna ploča u Pragu A. Mohorovičić</a:t>
            </a:r>
            <a:endParaRPr lang="hr-HR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8250" y="0"/>
            <a:ext cx="40957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6286512" y="5857892"/>
            <a:ext cx="1705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i="1" dirty="0" smtClean="0"/>
              <a:t>Kip A.Mohorovičić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852" y="2285992"/>
            <a:ext cx="749808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1800" dirty="0" smtClean="0"/>
              <a:t>* Mohorovičić je posebno unaprijedio spoznaje o mehanizmu rasprostiranja valova bližih potresa kroz Zemlju. Tom prilikom prvi je u svijetu na osnovi valova potresa utvrdio plohu diskontinuiteta brzina, koja dijeli koru od plašta Zemlje i koja je njemu u čast nazvana Mohorovičićev diskontinuitet. </a:t>
            </a:r>
          </a:p>
          <a:p>
            <a:endParaRPr lang="hr-HR" sz="1800" dirty="0" smtClean="0"/>
          </a:p>
          <a:p>
            <a:endParaRPr lang="hr-HR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571480"/>
            <a:ext cx="571504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3929066"/>
            <a:ext cx="1938334" cy="2514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85728"/>
            <a:ext cx="3071834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14290"/>
            <a:ext cx="3848100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150</TotalTime>
  <Words>262</Words>
  <Application>Microsoft Office PowerPoint</Application>
  <PresentationFormat>On-screen Show (4:3)</PresentationFormat>
  <Paragraphs>44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Solstice</vt:lpstr>
      <vt:lpstr>Slide 1</vt:lpstr>
      <vt:lpstr>Slide 2</vt:lpstr>
      <vt:lpstr>Slide 3</vt:lpstr>
      <vt:lpstr>Slide 4</vt:lpstr>
      <vt:lpstr>                   .....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pepa i tea</dc:creator>
  <cp:lastModifiedBy>user</cp:lastModifiedBy>
  <cp:revision>19</cp:revision>
  <dcterms:created xsi:type="dcterms:W3CDTF">2012-03-24T11:10:02Z</dcterms:created>
  <dcterms:modified xsi:type="dcterms:W3CDTF">2012-03-27T07:50:32Z</dcterms:modified>
</cp:coreProperties>
</file>