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AA10-B093-4AD7-8FB3-578657256801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1B4-5100-419F-B247-5C1C26A0C059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8" name="Picture 7" descr="Test3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419600"/>
            <a:ext cx="9144000" cy="2438400"/>
          </a:xfrm>
          <a:prstGeom prst="rect">
            <a:avLst/>
          </a:prstGeom>
        </p:spPr>
      </p:pic>
      <p:pic>
        <p:nvPicPr>
          <p:cNvPr id="14" name="Picture 13" descr="Test5.w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5513374"/>
            <a:ext cx="9144000" cy="13446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AA10-B093-4AD7-8FB3-578657256801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1B4-5100-419F-B247-5C1C26A0C0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AA10-B093-4AD7-8FB3-578657256801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1B4-5100-419F-B247-5C1C26A0C0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AA10-B093-4AD7-8FB3-578657256801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1B4-5100-419F-B247-5C1C26A0C0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AA10-B093-4AD7-8FB3-578657256801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1B4-5100-419F-B247-5C1C26A0C0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AA10-B093-4AD7-8FB3-578657256801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1B4-5100-419F-B247-5C1C26A0C0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AA10-B093-4AD7-8FB3-578657256801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1B4-5100-419F-B247-5C1C26A0C0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AA10-B093-4AD7-8FB3-578657256801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1B4-5100-419F-B247-5C1C26A0C0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AA10-B093-4AD7-8FB3-578657256801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1B4-5100-419F-B247-5C1C26A0C0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AA10-B093-4AD7-8FB3-578657256801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1B4-5100-419F-B247-5C1C26A0C0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AA10-B093-4AD7-8FB3-578657256801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71B4-5100-419F-B247-5C1C26A0C05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Red Mesh Lite.w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4419600"/>
            <a:ext cx="9144000" cy="2438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2AA10-B093-4AD7-8FB3-578657256801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771B4-5100-419F-B247-5C1C26A0C059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8" name="Picture 7" descr="Test5.w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5513374"/>
            <a:ext cx="9144000" cy="13446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492896"/>
            <a:ext cx="8458200" cy="1470025"/>
          </a:xfrm>
        </p:spPr>
        <p:txBody>
          <a:bodyPr>
            <a:normAutofit/>
          </a:bodyPr>
          <a:lstStyle/>
          <a:p>
            <a:r>
              <a:rPr lang="hr-HR" sz="6600" dirty="0" smtClean="0">
                <a:solidFill>
                  <a:srgbClr val="002060"/>
                </a:solidFill>
                <a:latin typeface="Matura MT Script Capitals" pitchFamily="66" charset="0"/>
              </a:rPr>
              <a:t> Arhimed</a:t>
            </a:r>
            <a:endParaRPr lang="en-US" sz="6600" dirty="0">
              <a:solidFill>
                <a:srgbClr val="002060"/>
              </a:solidFill>
              <a:latin typeface="Matura MT Script Capital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8458200" cy="6858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hr-HR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itchFamily="34" charset="0"/>
              </a:rPr>
              <a:t>                                                    Dijana Mažar 7.d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Elephant" pitchFamily="18" charset="0"/>
              </a:rPr>
              <a:t>Podaci o Arhimedu</a:t>
            </a:r>
            <a:endParaRPr lang="en-US" dirty="0">
              <a:latin typeface="Elephan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Century Gothic" pitchFamily="34" charset="0"/>
              </a:rPr>
              <a:t>živio 287. – 212. prije Krista, Sirakuza</a:t>
            </a:r>
          </a:p>
          <a:p>
            <a:r>
              <a:rPr lang="hr-HR" sz="2800" dirty="0" smtClean="0">
                <a:latin typeface="Century Gothic" pitchFamily="34" charset="0"/>
              </a:rPr>
              <a:t>fizičar i matematičar</a:t>
            </a:r>
          </a:p>
          <a:p>
            <a:r>
              <a:rPr lang="hr-HR" sz="2800" dirty="0" smtClean="0">
                <a:latin typeface="Century Gothic" pitchFamily="34" charset="0"/>
              </a:rPr>
              <a:t>otac Fidija (astronom i matematičar)</a:t>
            </a:r>
            <a:endParaRPr lang="en-US" sz="2800" dirty="0">
              <a:latin typeface="Century Gothic" pitchFamily="34" charset="0"/>
            </a:endParaRPr>
          </a:p>
        </p:txBody>
      </p:sp>
      <p:pic>
        <p:nvPicPr>
          <p:cNvPr id="4" name="Slika 3" descr="image0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356992"/>
            <a:ext cx="2743200" cy="3048000"/>
          </a:xfrm>
          <a:prstGeom prst="rect">
            <a:avLst/>
          </a:prstGeom>
        </p:spPr>
      </p:pic>
      <p:pic>
        <p:nvPicPr>
          <p:cNvPr id="5" name="Slika 4" descr="arhimed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284984"/>
            <a:ext cx="2448272" cy="3182754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Elephant" pitchFamily="18" charset="0"/>
              </a:rPr>
              <a:t>Arhimed usvaja znanja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>
                <a:latin typeface="Century Gothic" pitchFamily="34" charset="0"/>
              </a:rPr>
              <a:t>Arhimed brzo usvajao očeva znanja</a:t>
            </a:r>
          </a:p>
          <a:p>
            <a:r>
              <a:rPr lang="hr-HR" dirty="0" smtClean="0">
                <a:latin typeface="Century Gothic" pitchFamily="34" charset="0"/>
              </a:rPr>
              <a:t>tražio još znanja</a:t>
            </a:r>
          </a:p>
          <a:p>
            <a:r>
              <a:rPr lang="hr-HR" dirty="0" smtClean="0">
                <a:latin typeface="Century Gothic" pitchFamily="34" charset="0"/>
              </a:rPr>
              <a:t>otišao u Aleksandriju (Egipat) središte prirodnih znanosti (astronomija, matematika, medicina, filologija)</a:t>
            </a:r>
          </a:p>
          <a:p>
            <a:r>
              <a:rPr lang="hr-HR" dirty="0" smtClean="0">
                <a:latin typeface="Century Gothic" pitchFamily="34" charset="0"/>
              </a:rPr>
              <a:t>za obranu Sirakuze gradio neviđene strojeve</a:t>
            </a:r>
          </a:p>
          <a:p>
            <a:r>
              <a:rPr lang="hr-HR" dirty="0" smtClean="0">
                <a:latin typeface="Century Gothic" pitchFamily="34" charset="0"/>
              </a:rPr>
              <a:t>obazirao se samo na probleme</a:t>
            </a:r>
          </a:p>
          <a:p>
            <a:r>
              <a:rPr lang="hr-HR" dirty="0" smtClean="0">
                <a:latin typeface="Century Gothic" pitchFamily="34" charset="0"/>
              </a:rPr>
              <a:t>crtao je po nauljenom tijelu, po pepelu gradskog kupatila</a:t>
            </a:r>
          </a:p>
          <a:p>
            <a:r>
              <a:rPr lang="hr-HR" dirty="0" smtClean="0">
                <a:latin typeface="Century Gothic" pitchFamily="34" charset="0"/>
              </a:rPr>
              <a:t>spašavao ljude od Rimljana</a:t>
            </a:r>
          </a:p>
          <a:p>
            <a:r>
              <a:rPr lang="hr-HR" dirty="0" smtClean="0">
                <a:latin typeface="Century Gothic" pitchFamily="34" charset="0"/>
              </a:rPr>
              <a:t>vrlo samokritičan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</p:txBody>
      </p:sp>
      <p:pic>
        <p:nvPicPr>
          <p:cNvPr id="4" name="Slika 3" descr="150px-SIC-Mapp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32656"/>
            <a:ext cx="5369740" cy="62646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Elephant" pitchFamily="18" charset="0"/>
              </a:rPr>
              <a:t>Arhimed je otkrio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>
                <a:latin typeface="Century Gothic" pitchFamily="34" charset="0"/>
              </a:rPr>
              <a:t>slavu stekao njegovim spravama o zaobljenim geometrijskim tijelima</a:t>
            </a:r>
          </a:p>
          <a:p>
            <a:r>
              <a:rPr lang="hr-HR" dirty="0" smtClean="0">
                <a:latin typeface="Century Gothic" pitchFamily="34" charset="0"/>
              </a:rPr>
              <a:t>zakon poluge, položio osnove o hidrostatici, pronašao približnu vrijednost broja Pi (3.14)</a:t>
            </a:r>
          </a:p>
          <a:p>
            <a:r>
              <a:rPr lang="hr-HR" dirty="0" smtClean="0">
                <a:latin typeface="Century Gothic" pitchFamily="34" charset="0"/>
              </a:rPr>
              <a:t>izumio vijak (Arhimedov vijak) za podizanje velikih količina vode na veću razinu</a:t>
            </a:r>
          </a:p>
          <a:p>
            <a:r>
              <a:rPr lang="hr-HR" dirty="0" smtClean="0">
                <a:latin typeface="Century Gothic" pitchFamily="34" charset="0"/>
              </a:rPr>
              <a:t>pronašao Arhimedov zakon (omogućilo mu je da otkrije primjene neplemenitih metala u kruni kralja Hijerona)</a:t>
            </a:r>
          </a:p>
          <a:p>
            <a:endParaRPr lang="hr-HR" dirty="0"/>
          </a:p>
        </p:txBody>
      </p:sp>
      <p:pic>
        <p:nvPicPr>
          <p:cNvPr id="4" name="Slika 3" descr="220px-Pi-symbol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0020" y="188640"/>
            <a:ext cx="1843980" cy="1785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Elephant" pitchFamily="18" charset="0"/>
              </a:rPr>
              <a:t>Arhimedov</a:t>
            </a:r>
            <a:r>
              <a:rPr lang="hr-HR" dirty="0" smtClean="0"/>
              <a:t> </a:t>
            </a:r>
            <a:r>
              <a:rPr lang="hr-HR" dirty="0" smtClean="0">
                <a:latin typeface="Elephant" pitchFamily="18" charset="0"/>
              </a:rPr>
              <a:t>suparnik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latin typeface="Century Gothic" pitchFamily="34" charset="0"/>
              </a:rPr>
              <a:t>Arhimed imao suparnika Apolonija</a:t>
            </a:r>
          </a:p>
          <a:p>
            <a:r>
              <a:rPr lang="hr-HR" dirty="0" smtClean="0">
                <a:latin typeface="Century Gothic" pitchFamily="34" charset="0"/>
              </a:rPr>
              <a:t>zadao mu je težak zadatak da izračuna Sunce sa bikovima i kravama</a:t>
            </a:r>
          </a:p>
          <a:p>
            <a:r>
              <a:rPr lang="hr-HR" dirty="0" smtClean="0">
                <a:latin typeface="Century Gothic" pitchFamily="34" charset="0"/>
              </a:rPr>
              <a:t>zadatak je složen:</a:t>
            </a:r>
            <a:br>
              <a:rPr lang="hr-HR" dirty="0" smtClean="0">
                <a:latin typeface="Century Gothic" pitchFamily="34" charset="0"/>
              </a:rPr>
            </a:br>
            <a:r>
              <a:rPr lang="hr-HR" dirty="0" smtClean="0">
                <a:latin typeface="Century Gothic" pitchFamily="34" charset="0"/>
              </a:rPr>
              <a:t>t2 - 4.729.494 u2 = 1</a:t>
            </a:r>
            <a:br>
              <a:rPr lang="hr-HR" dirty="0" smtClean="0">
                <a:latin typeface="Century Gothic" pitchFamily="34" charset="0"/>
              </a:rPr>
            </a:br>
            <a:r>
              <a:rPr lang="hr-HR" dirty="0" smtClean="0">
                <a:latin typeface="Century Gothic" pitchFamily="34" charset="0"/>
              </a:rPr>
              <a:t>a rješenje daje</a:t>
            </a:r>
            <a:br>
              <a:rPr lang="hr-HR" dirty="0" smtClean="0">
                <a:latin typeface="Century Gothic" pitchFamily="34" charset="0"/>
              </a:rPr>
            </a:br>
            <a:r>
              <a:rPr lang="hr-HR" dirty="0" smtClean="0">
                <a:latin typeface="Century Gothic" pitchFamily="34" charset="0"/>
              </a:rPr>
              <a:t>206.545 decimala</a:t>
            </a:r>
            <a:endParaRPr lang="hr-HR" dirty="0">
              <a:latin typeface="Century Gothic" pitchFamily="34" charset="0"/>
            </a:endParaRPr>
          </a:p>
        </p:txBody>
      </p:sp>
      <p:pic>
        <p:nvPicPr>
          <p:cNvPr id="12" name="Rezervirano mjesto sadržaja 11" descr="apolloniu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92725" y="1340768"/>
            <a:ext cx="3309701" cy="489654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Elephant" pitchFamily="18" charset="0"/>
              </a:rPr>
              <a:t>Arhimedov</a:t>
            </a:r>
            <a:r>
              <a:rPr lang="hr-HR" dirty="0" smtClean="0"/>
              <a:t> </a:t>
            </a:r>
            <a:r>
              <a:rPr lang="hr-HR" dirty="0" smtClean="0">
                <a:latin typeface="Elephant" pitchFamily="18" charset="0"/>
              </a:rPr>
              <a:t>zakon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Century Gothic" pitchFamily="34" charset="0"/>
              </a:rPr>
              <a:t>Arhimedov zakon kaže: </a:t>
            </a:r>
            <a:r>
              <a:rPr lang="hr-HR" b="1" i="1" dirty="0" smtClean="0">
                <a:latin typeface="Century Gothic" pitchFamily="34" charset="0"/>
              </a:rPr>
              <a:t>Tijelo uronjeno u tekućinu lakše je za težinu istisnute tekućine.</a:t>
            </a:r>
          </a:p>
          <a:p>
            <a:r>
              <a:rPr lang="hr-HR" dirty="0" smtClean="0">
                <a:latin typeface="Century Gothic" pitchFamily="34" charset="0"/>
              </a:rPr>
              <a:t>Arhimed je tim zakonom utvrdio je li je kraljeva kruna od pravog zlata ili je od nekog drugog metala</a:t>
            </a:r>
            <a:endParaRPr lang="hr-HR" dirty="0">
              <a:latin typeface="Century Gothic" pitchFamily="34" charset="0"/>
            </a:endParaRPr>
          </a:p>
        </p:txBody>
      </p:sp>
      <p:pic>
        <p:nvPicPr>
          <p:cNvPr id="1026" name="Picture 2" descr="http://upload.wikimedia.org/wikipedia/commons/e/ec/Archimedes_water_balanc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908720"/>
            <a:ext cx="4299939" cy="5733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Elephant" pitchFamily="18" charset="0"/>
              </a:rPr>
              <a:t>Arhimedov vijak</a:t>
            </a:r>
            <a:endParaRPr lang="hr-HR" dirty="0">
              <a:latin typeface="Elephant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>
                <a:latin typeface="Century Gothic" pitchFamily="34" charset="0"/>
              </a:rPr>
              <a:t>Arhimedov vijak-naprava koja se često koristila u za premještanje veće količine vode u kanale za natapanje</a:t>
            </a:r>
          </a:p>
          <a:p>
            <a:r>
              <a:rPr lang="hr-HR" dirty="0" smtClean="0">
                <a:latin typeface="Century Gothic" pitchFamily="34" charset="0"/>
              </a:rPr>
              <a:t>pokreće se pomoću vjetra, čovjeka ili stoke</a:t>
            </a:r>
          </a:p>
          <a:p>
            <a:r>
              <a:rPr lang="hr-HR" dirty="0" smtClean="0">
                <a:latin typeface="Century Gothic" pitchFamily="34" charset="0"/>
              </a:rPr>
              <a:t>Izvedba Arhimedovog vijka može biti na dva načina:1. način-vijak se okreće unutar cijevi koja je statična</a:t>
            </a:r>
            <a:br>
              <a:rPr lang="hr-HR" dirty="0" smtClean="0">
                <a:latin typeface="Century Gothic" pitchFamily="34" charset="0"/>
              </a:rPr>
            </a:br>
            <a:r>
              <a:rPr lang="hr-HR" dirty="0" smtClean="0">
                <a:latin typeface="Century Gothic" pitchFamily="34" charset="0"/>
              </a:rPr>
              <a:t>              2. način-vijak i cilindar okreću  se zajedno</a:t>
            </a:r>
            <a:endParaRPr lang="hr-HR" dirty="0">
              <a:latin typeface="Century Gothic" pitchFamily="34" charset="0"/>
            </a:endParaRPr>
          </a:p>
        </p:txBody>
      </p:sp>
      <p:pic>
        <p:nvPicPr>
          <p:cNvPr id="4" name="Slika 3" descr="Archimedes-screw_one-screw-threads_with-ball_3D-view_animated_smal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268760"/>
            <a:ext cx="6336704" cy="4625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7200" dirty="0" smtClean="0">
                <a:latin typeface="Matura MT Script Capitals" pitchFamily="66" charset="0"/>
              </a:rPr>
              <a:t>KRAJ</a:t>
            </a:r>
            <a:endParaRPr lang="hr-HR" sz="7200" dirty="0">
              <a:latin typeface="Matura MT Script Capitals" pitchFamily="66" charset="0"/>
            </a:endParaRPr>
          </a:p>
        </p:txBody>
      </p:sp>
      <p:pic>
        <p:nvPicPr>
          <p:cNvPr id="8" name="Rezervirano mjesto sadržaja 7" descr="smil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772816"/>
            <a:ext cx="4078759" cy="40787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3157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682AE93-4CB0-4DE6-9BF1-AF7E178A32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TS030003157</Template>
  <TotalTime>137</TotalTime>
  <Words>245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TS030003157</vt:lpstr>
      <vt:lpstr> Arhimed</vt:lpstr>
      <vt:lpstr>Podaci o Arhimedu</vt:lpstr>
      <vt:lpstr>Arhimed usvaja znanja</vt:lpstr>
      <vt:lpstr>Arhimed je otkrio</vt:lpstr>
      <vt:lpstr>Arhimedov suparnik</vt:lpstr>
      <vt:lpstr>Arhimedov zakon</vt:lpstr>
      <vt:lpstr>Arhimedov vijak</vt:lpstr>
      <vt:lpstr>KRAJ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Arhimed</dc:title>
  <dc:creator>Dijana Mažar</dc:creator>
  <cp:lastModifiedBy>user</cp:lastModifiedBy>
  <cp:revision>14</cp:revision>
  <dcterms:created xsi:type="dcterms:W3CDTF">2012-04-22T14:22:07Z</dcterms:created>
  <dcterms:modified xsi:type="dcterms:W3CDTF">2012-04-25T16:01:18Z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TC300031579990</vt:lpwstr>
  </property>
</Properties>
</file>