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B0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18D-CDD2-475A-A0C1-9180A5F45137}" type="datetimeFigureOut">
              <a:rPr lang="sr-Latn-CS" smtClean="0"/>
              <a:pPr/>
              <a:t>5.3.2012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BE562-A346-404D-B801-66551A8F29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18D-CDD2-475A-A0C1-9180A5F45137}" type="datetimeFigureOut">
              <a:rPr lang="sr-Latn-CS" smtClean="0"/>
              <a:pPr/>
              <a:t>5.3.2012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BE562-A346-404D-B801-66551A8F29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18D-CDD2-475A-A0C1-9180A5F45137}" type="datetimeFigureOut">
              <a:rPr lang="sr-Latn-CS" smtClean="0"/>
              <a:pPr/>
              <a:t>5.3.2012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BE562-A346-404D-B801-66551A8F29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18D-CDD2-475A-A0C1-9180A5F45137}" type="datetimeFigureOut">
              <a:rPr lang="sr-Latn-CS" smtClean="0"/>
              <a:pPr/>
              <a:t>5.3.2012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BE562-A346-404D-B801-66551A8F29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18D-CDD2-475A-A0C1-9180A5F45137}" type="datetimeFigureOut">
              <a:rPr lang="sr-Latn-CS" smtClean="0"/>
              <a:pPr/>
              <a:t>5.3.2012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BE562-A346-404D-B801-66551A8F29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18D-CDD2-475A-A0C1-9180A5F45137}" type="datetimeFigureOut">
              <a:rPr lang="sr-Latn-CS" smtClean="0"/>
              <a:pPr/>
              <a:t>5.3.2012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BE562-A346-404D-B801-66551A8F29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18D-CDD2-475A-A0C1-9180A5F45137}" type="datetimeFigureOut">
              <a:rPr lang="sr-Latn-CS" smtClean="0"/>
              <a:pPr/>
              <a:t>5.3.2012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BE562-A346-404D-B801-66551A8F29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18D-CDD2-475A-A0C1-9180A5F45137}" type="datetimeFigureOut">
              <a:rPr lang="sr-Latn-CS" smtClean="0"/>
              <a:pPr/>
              <a:t>5.3.2012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BE562-A346-404D-B801-66551A8F29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18D-CDD2-475A-A0C1-9180A5F45137}" type="datetimeFigureOut">
              <a:rPr lang="sr-Latn-CS" smtClean="0"/>
              <a:pPr/>
              <a:t>5.3.2012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BE562-A346-404D-B801-66551A8F29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18D-CDD2-475A-A0C1-9180A5F45137}" type="datetimeFigureOut">
              <a:rPr lang="sr-Latn-CS" smtClean="0"/>
              <a:pPr/>
              <a:t>5.3.2012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BE562-A346-404D-B801-66551A8F29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18D-CDD2-475A-A0C1-9180A5F45137}" type="datetimeFigureOut">
              <a:rPr lang="sr-Latn-CS" smtClean="0"/>
              <a:pPr/>
              <a:t>5.3.2012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BE562-A346-404D-B801-66551A8F29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1118D-CDD2-475A-A0C1-9180A5F45137}" type="datetimeFigureOut">
              <a:rPr lang="sr-Latn-CS" smtClean="0"/>
              <a:pPr/>
              <a:t>5.3.2012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BE562-A346-404D-B801-66551A8F296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928825"/>
          </a:xfrm>
        </p:spPr>
        <p:txBody>
          <a:bodyPr>
            <a:normAutofit/>
          </a:bodyPr>
          <a:lstStyle/>
          <a:p>
            <a:r>
              <a:rPr lang="hr-HR" sz="7200" dirty="0" smtClean="0"/>
              <a:t>ARISTOTEL</a:t>
            </a:r>
            <a:endParaRPr lang="hr-HR" sz="7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3138494"/>
          </a:xfrm>
        </p:spPr>
        <p:txBody>
          <a:bodyPr/>
          <a:lstStyle/>
          <a:p>
            <a:r>
              <a:rPr lang="hr-HR" dirty="0" smtClean="0">
                <a:solidFill>
                  <a:srgbClr val="060B0E"/>
                </a:solidFill>
              </a:rPr>
              <a:t>Izradila:Lucija Petričević 7.d</a:t>
            </a:r>
            <a:endParaRPr lang="hr-HR" dirty="0">
              <a:solidFill>
                <a:srgbClr val="060B0E"/>
              </a:solidFill>
            </a:endParaRPr>
          </a:p>
        </p:txBody>
      </p:sp>
      <p:pic>
        <p:nvPicPr>
          <p:cNvPr id="4" name="Slika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3214686"/>
            <a:ext cx="3000396" cy="3286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8800" dirty="0" smtClean="0"/>
              <a:t>KRAJ</a:t>
            </a:r>
            <a:endParaRPr lang="hr-HR" sz="8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Hvala na malo pozornosti</a:t>
            </a:r>
          </a:p>
          <a:p>
            <a:r>
              <a:rPr lang="hr-HR" dirty="0" smtClean="0"/>
              <a:t>Koristila sam se: </a:t>
            </a:r>
            <a:r>
              <a:rPr lang="hr-HR" dirty="0" err="1" smtClean="0"/>
              <a:t>Wikipedija</a:t>
            </a:r>
            <a:r>
              <a:rPr lang="hr-HR" dirty="0" smtClean="0"/>
              <a:t> Aristotel,slike,Aristotel Citati</a:t>
            </a:r>
            <a:endParaRPr lang="hr-HR" dirty="0"/>
          </a:p>
        </p:txBody>
      </p:sp>
      <p:pic>
        <p:nvPicPr>
          <p:cNvPr id="4" name="Slika 3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714752"/>
            <a:ext cx="2714644" cy="235419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dirty="0" smtClean="0"/>
              <a:t>TKO JE ARISTOTEL</a:t>
            </a:r>
            <a:endParaRPr lang="hr-HR" sz="4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Bio je Platonov učenik, a njegov metafizički dualizam odbacio je tvrdeći da u zbilji postoje samo pojedinačne stvari iz kojih razum apstrahira </a:t>
            </a:r>
          </a:p>
          <a:p>
            <a:r>
              <a:rPr lang="hr-HR" dirty="0" smtClean="0"/>
              <a:t>U Ateni je osnovao vlastitu, peripatetičku filozofsku školu</a:t>
            </a:r>
          </a:p>
        </p:txBody>
      </p:sp>
      <p:pic>
        <p:nvPicPr>
          <p:cNvPr id="4" name="Slika 3" descr="230px-Aristotle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4286256"/>
            <a:ext cx="2408461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PLATON I ARISTOTEL</a:t>
            </a:r>
            <a:endParaRPr lang="hr-HR" dirty="0"/>
          </a:p>
        </p:txBody>
      </p:sp>
      <p:pic>
        <p:nvPicPr>
          <p:cNvPr id="5" name="Rezervirano mjesto sadržaja 4" descr="images (3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1714488"/>
            <a:ext cx="3818686" cy="4071966"/>
          </a:xfrm>
        </p:spPr>
      </p:pic>
      <p:pic>
        <p:nvPicPr>
          <p:cNvPr id="6" name="Rezervirano mjesto sadržaja 5" descr="images (2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57818" y="1285860"/>
            <a:ext cx="2538439" cy="5134347"/>
          </a:xfrm>
        </p:spPr>
      </p:pic>
      <p:pic>
        <p:nvPicPr>
          <p:cNvPr id="7" name="Slika 6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36" y="388447"/>
            <a:ext cx="4933978" cy="646955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MALO O PLATONU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rođen u Ateni 21.svibnja 428. ili 427. pr. Kr</a:t>
            </a:r>
            <a:r>
              <a:rPr lang="hr-HR" dirty="0" smtClean="0"/>
              <a:t>.</a:t>
            </a:r>
          </a:p>
          <a:p>
            <a:r>
              <a:rPr lang="hr-HR" dirty="0"/>
              <a:t> bio u bližem srodstvu s utjecajnim političarom </a:t>
            </a:r>
            <a:r>
              <a:rPr lang="hr-HR" dirty="0" err="1"/>
              <a:t>Kritijom</a:t>
            </a:r>
            <a:r>
              <a:rPr lang="hr-HR" dirty="0"/>
              <a:t>. </a:t>
            </a:r>
            <a:r>
              <a:rPr lang="hr-HR" dirty="0" smtClean="0"/>
              <a:t>Platonov otac, Aristotelom</a:t>
            </a:r>
          </a:p>
          <a:p>
            <a:r>
              <a:rPr lang="hr-HR" dirty="0" smtClean="0"/>
              <a:t>Platonovo pravo ime je </a:t>
            </a:r>
            <a:r>
              <a:rPr lang="hr-HR" dirty="0" err="1" smtClean="0"/>
              <a:t>Aristokle</a:t>
            </a:r>
            <a:r>
              <a:rPr lang="hr-HR" dirty="0" smtClean="0"/>
              <a:t>, a Platon (što znači širok)</a:t>
            </a:r>
          </a:p>
          <a:p>
            <a:endParaRPr lang="hr-HR" dirty="0"/>
          </a:p>
        </p:txBody>
      </p:sp>
      <p:pic>
        <p:nvPicPr>
          <p:cNvPr id="4" name="Slika 3" descr="250px-Plato_Pio-Clemetino_Inv3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4214818"/>
            <a:ext cx="2071701" cy="228601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dirty="0" smtClean="0"/>
              <a:t>ARISTOTEL</a:t>
            </a:r>
            <a:endParaRPr lang="hr-HR" sz="4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Ostao je bez oba roditelja još kao dječak i o njemu se brinuo </a:t>
            </a:r>
            <a:r>
              <a:rPr lang="hr-HR" dirty="0" err="1"/>
              <a:t>Proksen</a:t>
            </a:r>
            <a:r>
              <a:rPr lang="hr-HR" dirty="0"/>
              <a:t>, </a:t>
            </a:r>
            <a:r>
              <a:rPr lang="hr-HR" dirty="0" smtClean="0"/>
              <a:t>očev rođak</a:t>
            </a:r>
          </a:p>
          <a:p>
            <a:r>
              <a:rPr lang="hr-HR" dirty="0"/>
              <a:t>Sa sedamnaest godina poslali su ga na daljnje školovanje u </a:t>
            </a:r>
            <a:r>
              <a:rPr lang="hr-HR" dirty="0" smtClean="0"/>
              <a:t>Atenu </a:t>
            </a:r>
          </a:p>
          <a:p>
            <a:r>
              <a:rPr lang="hr-HR" dirty="0" smtClean="0"/>
              <a:t>Ubrzo </a:t>
            </a:r>
            <a:r>
              <a:rPr lang="hr-HR" dirty="0"/>
              <a:t>nakon dolaska u Atenu, priključio se Platonovoj </a:t>
            </a:r>
            <a:r>
              <a:rPr lang="hr-HR" dirty="0" smtClean="0"/>
              <a:t>Akademiji</a:t>
            </a:r>
            <a:endParaRPr lang="hr-HR" dirty="0"/>
          </a:p>
        </p:txBody>
      </p:sp>
      <p:pic>
        <p:nvPicPr>
          <p:cNvPr id="4" name="Slika 3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4572008"/>
            <a:ext cx="2571768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0" y="285728"/>
            <a:ext cx="8229600" cy="5840435"/>
          </a:xfrm>
        </p:spPr>
        <p:txBody>
          <a:bodyPr/>
          <a:lstStyle/>
          <a:p>
            <a:r>
              <a:rPr lang="hr-HR" dirty="0" smtClean="0"/>
              <a:t>Aristotel je oženio </a:t>
            </a:r>
            <a:r>
              <a:rPr lang="hr-HR" dirty="0" err="1" smtClean="0"/>
              <a:t>Hermijinu</a:t>
            </a:r>
            <a:r>
              <a:rPr lang="hr-HR" dirty="0" smtClean="0"/>
              <a:t> nećakinju Pitiju, koja mu je rodila kćer</a:t>
            </a:r>
          </a:p>
          <a:p>
            <a:r>
              <a:rPr lang="hr-HR" dirty="0" smtClean="0"/>
              <a:t>U</a:t>
            </a:r>
            <a:r>
              <a:rPr lang="hr-HR" i="1" dirty="0" smtClean="0"/>
              <a:t> Politici</a:t>
            </a:r>
            <a:r>
              <a:rPr lang="hr-HR" dirty="0" smtClean="0"/>
              <a:t>, koju je napisao u to doba, kaže kako je za muškarca idealno sklopiti brak s trideset sedam, a za ženu s osamnaest godina</a:t>
            </a:r>
          </a:p>
          <a:p>
            <a:r>
              <a:rPr lang="hr-HR" dirty="0" smtClean="0"/>
              <a:t>Znači da je Aristotel imao 37god. a Pitija 18god. </a:t>
            </a:r>
            <a:endParaRPr lang="hr-HR" dirty="0"/>
          </a:p>
        </p:txBody>
      </p:sp>
      <p:pic>
        <p:nvPicPr>
          <p:cNvPr id="4" name="Slika 3" descr="lo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3571876"/>
            <a:ext cx="2928958" cy="3071835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 smtClean="0"/>
              <a:t>UČITELJ ALEKSANDRA VELIKOG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/>
          </a:bodyPr>
          <a:lstStyle/>
          <a:p>
            <a:r>
              <a:rPr lang="hr-HR" sz="2800" dirty="0" smtClean="0"/>
              <a:t>Godine 343. </a:t>
            </a:r>
            <a:r>
              <a:rPr lang="hr-HR" sz="2800" dirty="0" err="1" smtClean="0"/>
              <a:t>pr</a:t>
            </a:r>
            <a:r>
              <a:rPr lang="hr-HR" sz="2800" dirty="0" smtClean="0"/>
              <a:t>. Kr. stigao je poziv koji će povijest pamtiti: kralj Filip Makedonski pozvao je Aristotela da preuzme odgoj njegova trinaestogodišnjega sina Aleksandra, koji će u svojem kratkom životnom vijeku osvojiti većinu tada poznatog svijeta</a:t>
            </a:r>
          </a:p>
          <a:p>
            <a:r>
              <a:rPr lang="hr-HR" sz="2800" dirty="0" smtClean="0"/>
              <a:t>Godine 346. </a:t>
            </a:r>
            <a:r>
              <a:rPr lang="hr-HR" sz="2800" dirty="0" err="1" smtClean="0"/>
              <a:t>pr</a:t>
            </a:r>
            <a:r>
              <a:rPr lang="hr-HR" sz="2800" dirty="0" smtClean="0"/>
              <a:t>. Kr. Filip je ubijen i Aleksandar više nije imao vremena za učenje </a:t>
            </a:r>
          </a:p>
          <a:p>
            <a:r>
              <a:rPr lang="hr-HR" sz="2800" dirty="0" smtClean="0"/>
              <a:t>Aristotel je još neko vrijeme ostao u </a:t>
            </a:r>
            <a:r>
              <a:rPr lang="hr-HR" sz="2800" dirty="0" err="1" smtClean="0"/>
              <a:t>Stagiri</a:t>
            </a:r>
            <a:r>
              <a:rPr lang="hr-HR" sz="2800" dirty="0" smtClean="0"/>
              <a:t>, a sljedeće godine vratio se u Atenu </a:t>
            </a:r>
          </a:p>
          <a:p>
            <a:endParaRPr lang="hr-HR" sz="2800" dirty="0"/>
          </a:p>
        </p:txBody>
      </p:sp>
      <p:pic>
        <p:nvPicPr>
          <p:cNvPr id="4" name="Slika 3" descr="lil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12" y="4286256"/>
            <a:ext cx="1714544" cy="24288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dirty="0" smtClean="0"/>
              <a:t>NAJVAŽNIJA DJELA</a:t>
            </a:r>
            <a:endParaRPr lang="hr-HR" sz="4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Fizika</a:t>
            </a:r>
          </a:p>
          <a:p>
            <a:r>
              <a:rPr lang="hr-HR" dirty="0" smtClean="0"/>
              <a:t>Metafizika </a:t>
            </a:r>
          </a:p>
          <a:p>
            <a:r>
              <a:rPr lang="hr-HR" dirty="0" err="1" smtClean="0"/>
              <a:t>Nikomahova</a:t>
            </a:r>
            <a:r>
              <a:rPr lang="hr-HR" dirty="0" smtClean="0"/>
              <a:t> etika</a:t>
            </a:r>
          </a:p>
          <a:p>
            <a:r>
              <a:rPr lang="hr-HR" dirty="0" smtClean="0"/>
              <a:t>Politika</a:t>
            </a:r>
          </a:p>
          <a:p>
            <a:r>
              <a:rPr lang="hr-HR" dirty="0" smtClean="0"/>
              <a:t>Poetika</a:t>
            </a:r>
          </a:p>
          <a:p>
            <a:r>
              <a:rPr lang="hr-HR" dirty="0" smtClean="0"/>
              <a:t>Retorika</a:t>
            </a:r>
          </a:p>
          <a:p>
            <a:endParaRPr lang="hr-HR" dirty="0"/>
          </a:p>
        </p:txBody>
      </p:sp>
      <p:pic>
        <p:nvPicPr>
          <p:cNvPr id="4" name="Slika 3" descr="fizi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2428868"/>
            <a:ext cx="1490300" cy="16144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Slika 5" descr="preuzmi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2143116"/>
            <a:ext cx="1357322" cy="210742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CITATI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00660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Onaj tko prevlada svoje strahove bit će istinski slobodan</a:t>
            </a:r>
          </a:p>
          <a:p>
            <a:r>
              <a:rPr lang="hr-HR" dirty="0" smtClean="0"/>
              <a:t>Dosada i dokolica su majka filozofije</a:t>
            </a:r>
          </a:p>
          <a:p>
            <a:r>
              <a:rPr lang="hr-HR" dirty="0" smtClean="0"/>
              <a:t>Korijeni učenja su gorki,ali plodovi su slatki</a:t>
            </a:r>
          </a:p>
          <a:p>
            <a:r>
              <a:rPr lang="hr-HR" dirty="0" smtClean="0"/>
              <a:t>Lijepo je ono što je skladno</a:t>
            </a:r>
          </a:p>
          <a:p>
            <a:r>
              <a:rPr lang="hr-HR" dirty="0" smtClean="0"/>
              <a:t>Nada je san budnih</a:t>
            </a:r>
          </a:p>
          <a:p>
            <a:r>
              <a:rPr lang="hr-HR" dirty="0" smtClean="0"/>
              <a:t>Pokvareni ljudi poštuju iz straha;dobri ljudi,iz ljubavi</a:t>
            </a:r>
          </a:p>
          <a:p>
            <a:r>
              <a:rPr lang="hr-HR" dirty="0" smtClean="0"/>
              <a:t>Prijateljstvo je jedna duša u dva tijela</a:t>
            </a:r>
          </a:p>
          <a:p>
            <a:r>
              <a:rPr lang="hr-HR" dirty="0" smtClean="0"/>
              <a:t>Sunce je novo svaki dan</a:t>
            </a:r>
            <a:endParaRPr lang="hr-HR" dirty="0"/>
          </a:p>
        </p:txBody>
      </p:sp>
      <p:pic>
        <p:nvPicPr>
          <p:cNvPr id="4" name="Slika 3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43672"/>
            <a:ext cx="5467382" cy="65143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288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tema</vt:lpstr>
      <vt:lpstr>ARISTOTEL</vt:lpstr>
      <vt:lpstr>TKO JE ARISTOTEL</vt:lpstr>
      <vt:lpstr>PLATON I ARISTOTEL</vt:lpstr>
      <vt:lpstr>MALO O PLATONU</vt:lpstr>
      <vt:lpstr>ARISTOTEL</vt:lpstr>
      <vt:lpstr>Slide 6</vt:lpstr>
      <vt:lpstr>UČITELJ ALEKSANDRA VELIKOG</vt:lpstr>
      <vt:lpstr>NAJVAŽNIJA DJELA</vt:lpstr>
      <vt:lpstr>CITATI</vt:lpstr>
      <vt:lpstr>KRAJ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ARISTOTEL</dc:title>
  <dc:creator>IVICA PETRIČEVIĆ</dc:creator>
  <cp:lastModifiedBy>user</cp:lastModifiedBy>
  <cp:revision>26</cp:revision>
  <dcterms:created xsi:type="dcterms:W3CDTF">2012-02-28T09:42:12Z</dcterms:created>
  <dcterms:modified xsi:type="dcterms:W3CDTF">2012-03-05T07:51:32Z</dcterms:modified>
</cp:coreProperties>
</file>