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0DF3-4F3C-4666-AD56-093D0B7C1CD6}" type="datetimeFigureOut">
              <a:rPr lang="hr-HR" smtClean="0"/>
              <a:t>1.11.2019.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DEA3-222A-425E-BD7B-EA1D738A1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717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0DF3-4F3C-4666-AD56-093D0B7C1CD6}" type="datetimeFigureOut">
              <a:rPr lang="hr-HR" smtClean="0"/>
              <a:t>1.11.2019.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DEA3-222A-425E-BD7B-EA1D738A1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63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0DF3-4F3C-4666-AD56-093D0B7C1CD6}" type="datetimeFigureOut">
              <a:rPr lang="hr-HR" smtClean="0"/>
              <a:t>1.11.2019.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DEA3-222A-425E-BD7B-EA1D738A1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397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0DF3-4F3C-4666-AD56-093D0B7C1CD6}" type="datetimeFigureOut">
              <a:rPr lang="hr-HR" smtClean="0"/>
              <a:t>1.11.2019.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DEA3-222A-425E-BD7B-EA1D738A15DA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8489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0DF3-4F3C-4666-AD56-093D0B7C1CD6}" type="datetimeFigureOut">
              <a:rPr lang="hr-HR" smtClean="0"/>
              <a:t>1.11.2019.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DEA3-222A-425E-BD7B-EA1D738A1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2690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0DF3-4F3C-4666-AD56-093D0B7C1CD6}" type="datetimeFigureOut">
              <a:rPr lang="hr-HR" smtClean="0"/>
              <a:t>1.11.2019.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DEA3-222A-425E-BD7B-EA1D738A1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4174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0DF3-4F3C-4666-AD56-093D0B7C1CD6}" type="datetimeFigureOut">
              <a:rPr lang="hr-HR" smtClean="0"/>
              <a:t>1.11.2019.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DEA3-222A-425E-BD7B-EA1D738A1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2793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0DF3-4F3C-4666-AD56-093D0B7C1CD6}" type="datetimeFigureOut">
              <a:rPr lang="hr-HR" smtClean="0"/>
              <a:t>1.11.2019.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DEA3-222A-425E-BD7B-EA1D738A1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3756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0DF3-4F3C-4666-AD56-093D0B7C1CD6}" type="datetimeFigureOut">
              <a:rPr lang="hr-HR" smtClean="0"/>
              <a:t>1.11.2019.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DEA3-222A-425E-BD7B-EA1D738A1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065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0DF3-4F3C-4666-AD56-093D0B7C1CD6}" type="datetimeFigureOut">
              <a:rPr lang="hr-HR" smtClean="0"/>
              <a:t>1.11.2019.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DEA3-222A-425E-BD7B-EA1D738A1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75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0DF3-4F3C-4666-AD56-093D0B7C1CD6}" type="datetimeFigureOut">
              <a:rPr lang="hr-HR" smtClean="0"/>
              <a:t>1.11.2019.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DEA3-222A-425E-BD7B-EA1D738A1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057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0DF3-4F3C-4666-AD56-093D0B7C1CD6}" type="datetimeFigureOut">
              <a:rPr lang="hr-HR" smtClean="0"/>
              <a:t>1.11.2019.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DEA3-222A-425E-BD7B-EA1D738A1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049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0DF3-4F3C-4666-AD56-093D0B7C1CD6}" type="datetimeFigureOut">
              <a:rPr lang="hr-HR" smtClean="0"/>
              <a:t>1.11.2019.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DEA3-222A-425E-BD7B-EA1D738A1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059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0DF3-4F3C-4666-AD56-093D0B7C1CD6}" type="datetimeFigureOut">
              <a:rPr lang="hr-HR" smtClean="0"/>
              <a:t>1.11.2019.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DEA3-222A-425E-BD7B-EA1D738A1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784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0DF3-4F3C-4666-AD56-093D0B7C1CD6}" type="datetimeFigureOut">
              <a:rPr lang="hr-HR" smtClean="0"/>
              <a:t>1.11.2019.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DEA3-222A-425E-BD7B-EA1D738A1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544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0DF3-4F3C-4666-AD56-093D0B7C1CD6}" type="datetimeFigureOut">
              <a:rPr lang="hr-HR" smtClean="0"/>
              <a:t>1.11.2019.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DEA3-222A-425E-BD7B-EA1D738A1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684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0DF3-4F3C-4666-AD56-093D0B7C1CD6}" type="datetimeFigureOut">
              <a:rPr lang="hr-HR" smtClean="0"/>
              <a:t>1.11.2019.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DEA3-222A-425E-BD7B-EA1D738A1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918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7180DF3-4F3C-4666-AD56-093D0B7C1CD6}" type="datetimeFigureOut">
              <a:rPr lang="hr-HR" smtClean="0"/>
              <a:t>1.11.2019.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DDEA3-222A-425E-BD7B-EA1D738A15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3419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Universalmuseum_Joanneum" TargetMode="External"/><Relationship Id="rId2" Type="http://schemas.openxmlformats.org/officeDocument/2006/relationships/hyperlink" Target="https://de.wikipedia.org/wiki/R%C3%BCstkamm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6174137" y="1138535"/>
            <a:ext cx="2028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GRAZ</a:t>
            </a:r>
            <a:endParaRPr lang="hr-H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15" y="2768600"/>
            <a:ext cx="4134222" cy="2751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kstniOkvir 2"/>
          <p:cNvSpPr txBox="1"/>
          <p:nvPr/>
        </p:nvSpPr>
        <p:spPr>
          <a:xfrm>
            <a:off x="8724900" y="3517900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Izidora Tomica  </a:t>
            </a:r>
            <a:r>
              <a:rPr lang="hr-HR" dirty="0" err="1"/>
              <a:t>und</a:t>
            </a:r>
            <a:r>
              <a:rPr lang="hr-HR" dirty="0"/>
              <a:t> Nera </a:t>
            </a:r>
            <a:r>
              <a:rPr lang="hr-HR" dirty="0" err="1"/>
              <a:t>Teufel</a:t>
            </a:r>
            <a:r>
              <a:rPr lang="hr-HR" dirty="0"/>
              <a:t> 7.a</a:t>
            </a:r>
          </a:p>
        </p:txBody>
      </p:sp>
    </p:spTree>
    <p:extLst>
      <p:ext uri="{BB962C8B-B14F-4D97-AF65-F5344CB8AC3E}">
        <p14:creationId xmlns:p14="http://schemas.microsoft.com/office/powerpoint/2010/main" val="382091117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05111" y="2243138"/>
            <a:ext cx="5957888" cy="4348162"/>
          </a:xfrm>
        </p:spPr>
      </p:pic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Vielen</a:t>
            </a:r>
            <a:r>
              <a:rPr lang="hr-HR" dirty="0"/>
              <a:t> </a:t>
            </a:r>
            <a:r>
              <a:rPr lang="hr-HR" dirty="0" err="1"/>
              <a:t>Dank</a:t>
            </a:r>
            <a:r>
              <a:rPr lang="hr-HR" dirty="0"/>
              <a:t> f</a:t>
            </a:r>
            <a:r>
              <a:rPr lang="de-DE" dirty="0"/>
              <a:t>ü</a:t>
            </a:r>
            <a:r>
              <a:rPr lang="hr-HR" dirty="0"/>
              <a:t>r </a:t>
            </a:r>
            <a:r>
              <a:rPr lang="hr-HR" dirty="0" err="1"/>
              <a:t>Ihre</a:t>
            </a:r>
            <a:r>
              <a:rPr lang="hr-HR" dirty="0"/>
              <a:t> </a:t>
            </a:r>
            <a:r>
              <a:rPr lang="hr-HR" dirty="0" err="1"/>
              <a:t>Aufmerksamkeit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012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3" y="1993900"/>
            <a:ext cx="6643687" cy="42544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/>
                </a:solidFill>
              </a:rPr>
              <a:t>G</a:t>
            </a:r>
            <a:r>
              <a:rPr lang="hr-HR" dirty="0" err="1">
                <a:solidFill>
                  <a:schemeClr val="bg1"/>
                </a:solidFill>
              </a:rPr>
              <a:t>ründer</a:t>
            </a:r>
            <a:r>
              <a:rPr lang="hr-HR" dirty="0">
                <a:solidFill>
                  <a:schemeClr val="bg1"/>
                </a:solidFill>
              </a:rPr>
              <a:t>: </a:t>
            </a:r>
            <a:r>
              <a:rPr lang="hr-HR" b="1" dirty="0">
                <a:solidFill>
                  <a:schemeClr val="bg1"/>
                </a:solidFill>
              </a:rPr>
              <a:t>JOSEF ZOTTER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/>
                </a:solidFill>
              </a:rPr>
              <a:t>geboren  am 21. Februar  1961 in </a:t>
            </a:r>
            <a:r>
              <a:rPr lang="de-DE" dirty="0" err="1">
                <a:solidFill>
                  <a:schemeClr val="bg1"/>
                </a:solidFill>
              </a:rPr>
              <a:t>Feldbach</a:t>
            </a:r>
            <a:r>
              <a:rPr lang="de-DE" dirty="0">
                <a:solidFill>
                  <a:schemeClr val="bg1"/>
                </a:solidFill>
              </a:rPr>
              <a:t>  (Steiermark</a:t>
            </a:r>
            <a:r>
              <a:rPr lang="hr-HR" dirty="0">
                <a:solidFill>
                  <a:schemeClr val="bg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 err="1">
                <a:solidFill>
                  <a:schemeClr val="bg1"/>
                </a:solidFill>
              </a:rPr>
              <a:t>Chocolatier</a:t>
            </a:r>
            <a:r>
              <a:rPr lang="hr-HR" dirty="0">
                <a:solidFill>
                  <a:schemeClr val="bg1"/>
                </a:solidFill>
              </a:rPr>
              <a:t>, Bio-</a:t>
            </a:r>
            <a:r>
              <a:rPr lang="hr-HR" dirty="0" err="1">
                <a:solidFill>
                  <a:schemeClr val="bg1"/>
                </a:solidFill>
              </a:rPr>
              <a:t>Landwirt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und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Andersmacher</a:t>
            </a:r>
            <a:endParaRPr lang="hr-HR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/>
                </a:solidFill>
              </a:rPr>
              <a:t>gelernter Koch und Kellner, Konditormeister, war längere Zeit Koch und Küchenchef in verschiedenen Hotels der Luxusklasse unter anderem auch in New York</a:t>
            </a:r>
            <a:endParaRPr lang="hr-HR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dirty="0" err="1">
                <a:solidFill>
                  <a:schemeClr val="bg1"/>
                </a:solidFill>
              </a:rPr>
              <a:t>verheiratet</a:t>
            </a:r>
            <a:r>
              <a:rPr lang="hr-HR" dirty="0">
                <a:solidFill>
                  <a:schemeClr val="bg1"/>
                </a:solidFill>
              </a:rPr>
              <a:t> mit </a:t>
            </a:r>
            <a:r>
              <a:rPr lang="hr-HR" dirty="0" err="1">
                <a:solidFill>
                  <a:schemeClr val="bg1"/>
                </a:solidFill>
              </a:rPr>
              <a:t>Ulrike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Zotter</a:t>
            </a:r>
            <a:endParaRPr lang="hr-HR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r-HR" dirty="0" err="1">
                <a:solidFill>
                  <a:schemeClr val="bg1"/>
                </a:solidFill>
              </a:rPr>
              <a:t>Vater</a:t>
            </a:r>
            <a:r>
              <a:rPr lang="hr-HR" dirty="0">
                <a:solidFill>
                  <a:schemeClr val="bg1"/>
                </a:solidFill>
              </a:rPr>
              <a:t> von </a:t>
            </a:r>
            <a:r>
              <a:rPr lang="hr-HR" dirty="0" err="1">
                <a:solidFill>
                  <a:schemeClr val="bg1"/>
                </a:solidFill>
              </a:rPr>
              <a:t>drei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Kindern</a:t>
            </a:r>
            <a:endParaRPr lang="hr-HR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858037" y="414635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ZOTTER</a:t>
            </a:r>
            <a:endParaRPr lang="hr-H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1568450"/>
            <a:ext cx="3608917" cy="216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53" y="4446587"/>
            <a:ext cx="234315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660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 err="1"/>
              <a:t>Zertifizierungen</a:t>
            </a:r>
            <a:r>
              <a:rPr lang="hr-HR" dirty="0"/>
              <a:t>: BIO, EMAS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Produktionsmenge: ca. 200 Tonnen Kakaobohnen und 150 Tonnen Kakaobutter werden zu 646 Tonnen Schokolade verarbeitet </a:t>
            </a:r>
            <a:endParaRPr lang="hr-HR" dirty="0"/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Sortiment: über 400 unterschiedliche Schokoladensorten und darüber hinaus individuelle Wunschschokoladen, die Kunden selbst erfinden können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Zutaten: ca. 400 unterschiedliche Bio-Zutaten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dirty="0"/>
              <a:t>Umsatz 2017/18: 22 Millionen Euro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781837" y="605135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dirty="0">
                <a:ln/>
                <a:solidFill>
                  <a:schemeClr val="accent3"/>
                </a:solidFill>
              </a:rPr>
              <a:t>ZOTTER</a:t>
            </a:r>
            <a:endParaRPr lang="hr-H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72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375" y="336078"/>
            <a:ext cx="3150548" cy="300989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4848" y="180501"/>
            <a:ext cx="3150551" cy="33210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9523" y="386876"/>
            <a:ext cx="3150550" cy="290829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7948" y="668973"/>
            <a:ext cx="3150550" cy="236855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3428" y="3604974"/>
            <a:ext cx="3429477" cy="307657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9273" y="3476625"/>
            <a:ext cx="3441699" cy="332105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8634" y="3748311"/>
            <a:ext cx="3426278" cy="2762253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5249" y="3663949"/>
            <a:ext cx="3441702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6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7591" y="77591"/>
            <a:ext cx="3302004" cy="314682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6845" y="-200023"/>
            <a:ext cx="3302004" cy="37020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4184" y="344688"/>
            <a:ext cx="3302004" cy="261262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75748" y="285752"/>
            <a:ext cx="3302004" cy="27305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962" y="3284738"/>
            <a:ext cx="3555996" cy="359052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0452" y="3244852"/>
            <a:ext cx="3555996" cy="36703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7224" y="3838379"/>
            <a:ext cx="3555997" cy="248324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82200" y="3848200"/>
            <a:ext cx="3555996" cy="24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6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LANDESZEUGHAUS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1409700"/>
            <a:ext cx="10390188" cy="48386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größte</a:t>
            </a:r>
            <a:r>
              <a:rPr lang="hr-HR" dirty="0"/>
              <a:t> </a:t>
            </a:r>
            <a:r>
              <a:rPr lang="hr-HR" dirty="0" err="1">
                <a:hlinkClick r:id="rId2" tooltip="Rüstkammer"/>
              </a:rPr>
              <a:t>Rüstkammer</a:t>
            </a:r>
            <a:r>
              <a:rPr lang="hr-HR" dirty="0"/>
              <a:t> </a:t>
            </a:r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/>
              <a:t>Welt</a:t>
            </a:r>
            <a:r>
              <a:rPr lang="hr-HR" dirty="0"/>
              <a:t> mit 3200 </a:t>
            </a:r>
            <a:r>
              <a:rPr lang="hr-HR" dirty="0" err="1"/>
              <a:t>Exponaten</a:t>
            </a:r>
            <a:endParaRPr lang="hr-HR" dirty="0"/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Das Haus ist heute ein Teil des </a:t>
            </a:r>
            <a:r>
              <a:rPr lang="de-DE" dirty="0">
                <a:hlinkClick r:id="rId3" tooltip="Universalmuseum Joanneum"/>
              </a:rPr>
              <a:t>Universalmuseums </a:t>
            </a:r>
            <a:r>
              <a:rPr lang="de-DE" dirty="0" err="1">
                <a:hlinkClick r:id="rId3" tooltip="Universalmuseum Joanneum"/>
              </a:rPr>
              <a:t>Joanneum</a:t>
            </a:r>
            <a:r>
              <a:rPr lang="de-DE" dirty="0"/>
              <a:t> und zieht jährlich tausende Touristen und Liebhaber historischer Waffen aus aller Welt an.</a:t>
            </a:r>
            <a:r>
              <a:rPr lang="hr-HR" dirty="0"/>
              <a:t> 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6213" y="3057287"/>
            <a:ext cx="3771424" cy="36258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9413" y="3127140"/>
            <a:ext cx="3771423" cy="348614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9555" y="3450379"/>
            <a:ext cx="3771424" cy="28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9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936" y="97136"/>
            <a:ext cx="3086100" cy="289182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6000" y="3873500"/>
            <a:ext cx="3162300" cy="28067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0201" y="-991551"/>
            <a:ext cx="3340100" cy="55499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1174" y="3837625"/>
            <a:ext cx="3378202" cy="26098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039" y="3347693"/>
            <a:ext cx="3378203" cy="35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6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             GRAZ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211" y="938472"/>
            <a:ext cx="2717800" cy="314682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37383" y="1005117"/>
            <a:ext cx="2829383" cy="29019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6177" y="698957"/>
            <a:ext cx="2603468" cy="36258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861" y="4020007"/>
            <a:ext cx="2476500" cy="278765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2774" y="3969207"/>
            <a:ext cx="2578101" cy="299085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70919" y="3976917"/>
            <a:ext cx="2435683" cy="31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87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096" y="202607"/>
            <a:ext cx="3128171" cy="314682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1611" y="-738086"/>
            <a:ext cx="3128171" cy="50282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08640" y="-43255"/>
            <a:ext cx="3128172" cy="36385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980" y="3607677"/>
            <a:ext cx="3200402" cy="314682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1907" y="3463159"/>
            <a:ext cx="3277114" cy="335915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8797" y="4074187"/>
            <a:ext cx="3288346" cy="212586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04776" y="3594066"/>
            <a:ext cx="3288348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43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142</TotalTime>
  <Words>128</Words>
  <Application>Microsoft Office PowerPoint</Application>
  <PresentationFormat>Široki zaslon</PresentationFormat>
  <Paragraphs>21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Ion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LANDESZEUGHAUS</vt:lpstr>
      <vt:lpstr>PowerPoint prezentacija</vt:lpstr>
      <vt:lpstr>                           GRAZ</vt:lpstr>
      <vt:lpstr>PowerPoint prezentacija</vt:lpstr>
      <vt:lpstr>Vielen Dank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Izidora Tomica</dc:creator>
  <cp:lastModifiedBy>Sonja</cp:lastModifiedBy>
  <cp:revision>13</cp:revision>
  <dcterms:created xsi:type="dcterms:W3CDTF">2019-05-09T19:46:59Z</dcterms:created>
  <dcterms:modified xsi:type="dcterms:W3CDTF">2019-11-01T09:46:13Z</dcterms:modified>
</cp:coreProperties>
</file>