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3E77449-6023-467E-B3F5-5933516BE769}" type="datetimeFigureOut">
              <a:rPr lang="hr-HR" smtClean="0"/>
              <a:pPr/>
              <a:t>27.10.2018.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FBCF1FD-F4F7-44AD-8D88-3C48E3E23C3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6580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7449-6023-467E-B3F5-5933516BE769}" type="datetimeFigureOut">
              <a:rPr lang="hr-HR" smtClean="0"/>
              <a:pPr/>
              <a:t>27.10.2018.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1FD-F4F7-44AD-8D88-3C48E3E23C3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172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7449-6023-467E-B3F5-5933516BE769}" type="datetimeFigureOut">
              <a:rPr lang="hr-HR" smtClean="0"/>
              <a:pPr/>
              <a:t>27.10.2018.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1FD-F4F7-44AD-8D88-3C48E3E23C3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14229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7449-6023-467E-B3F5-5933516BE769}" type="datetimeFigureOut">
              <a:rPr lang="hr-HR" smtClean="0"/>
              <a:pPr/>
              <a:t>27.10.2018.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1FD-F4F7-44AD-8D88-3C48E3E23C3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84113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7449-6023-467E-B3F5-5933516BE769}" type="datetimeFigureOut">
              <a:rPr lang="hr-HR" smtClean="0"/>
              <a:pPr/>
              <a:t>27.10.2018.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1FD-F4F7-44AD-8D88-3C48E3E23C3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07239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7449-6023-467E-B3F5-5933516BE769}" type="datetimeFigureOut">
              <a:rPr lang="hr-HR" smtClean="0"/>
              <a:pPr/>
              <a:t>27.10.2018.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1FD-F4F7-44AD-8D88-3C48E3E23C3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19688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7449-6023-467E-B3F5-5933516BE769}" type="datetimeFigureOut">
              <a:rPr lang="hr-HR" smtClean="0"/>
              <a:pPr/>
              <a:t>27.10.2018.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1FD-F4F7-44AD-8D88-3C48E3E23C3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63045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23E77449-6023-467E-B3F5-5933516BE769}" type="datetimeFigureOut">
              <a:rPr lang="hr-HR" smtClean="0"/>
              <a:pPr/>
              <a:t>27.10.2018.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1FD-F4F7-44AD-8D88-3C48E3E23C3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64183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23E77449-6023-467E-B3F5-5933516BE769}" type="datetimeFigureOut">
              <a:rPr lang="hr-HR" smtClean="0"/>
              <a:pPr/>
              <a:t>27.10.2018.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1FD-F4F7-44AD-8D88-3C48E3E23C3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79127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7449-6023-467E-B3F5-5933516BE769}" type="datetimeFigureOut">
              <a:rPr lang="hr-HR" smtClean="0"/>
              <a:pPr/>
              <a:t>27.10.2018.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1FD-F4F7-44AD-8D88-3C48E3E23C3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50446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7449-6023-467E-B3F5-5933516BE769}" type="datetimeFigureOut">
              <a:rPr lang="hr-HR" smtClean="0"/>
              <a:pPr/>
              <a:t>27.10.2018.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1FD-F4F7-44AD-8D88-3C48E3E23C3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62618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7449-6023-467E-B3F5-5933516BE769}" type="datetimeFigureOut">
              <a:rPr lang="hr-HR" smtClean="0"/>
              <a:pPr/>
              <a:t>27.10.2018.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1FD-F4F7-44AD-8D88-3C48E3E23C3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05514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7449-6023-467E-B3F5-5933516BE769}" type="datetimeFigureOut">
              <a:rPr lang="hr-HR" smtClean="0"/>
              <a:pPr/>
              <a:t>27.10.2018.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1FD-F4F7-44AD-8D88-3C48E3E23C3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323603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7449-6023-467E-B3F5-5933516BE769}" type="datetimeFigureOut">
              <a:rPr lang="hr-HR" smtClean="0"/>
              <a:pPr/>
              <a:t>27.10.2018.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1FD-F4F7-44AD-8D88-3C48E3E23C3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87052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7449-6023-467E-B3F5-5933516BE769}" type="datetimeFigureOut">
              <a:rPr lang="hr-HR" smtClean="0"/>
              <a:pPr/>
              <a:t>27.10.2018.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1FD-F4F7-44AD-8D88-3C48E3E23C3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39104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7449-6023-467E-B3F5-5933516BE769}" type="datetimeFigureOut">
              <a:rPr lang="hr-HR" smtClean="0"/>
              <a:pPr/>
              <a:t>27.10.2018.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1FD-F4F7-44AD-8D88-3C48E3E23C3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83047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7449-6023-467E-B3F5-5933516BE769}" type="datetimeFigureOut">
              <a:rPr lang="hr-HR" smtClean="0"/>
              <a:pPr/>
              <a:t>27.10.2018.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1FD-F4F7-44AD-8D88-3C48E3E23C3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3732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3E77449-6023-467E-B3F5-5933516BE769}" type="datetimeFigureOut">
              <a:rPr lang="hr-HR" smtClean="0"/>
              <a:pPr/>
              <a:t>27.10.2018.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FBCF1FD-F4F7-44AD-8D88-3C48E3E23C3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738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4304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16699"/>
            <a:ext cx="5314682" cy="2041301"/>
          </a:xfrm>
        </p:spPr>
        <p:txBody>
          <a:bodyPr>
            <a:normAutofit/>
          </a:bodyPr>
          <a:lstStyle/>
          <a:p>
            <a:r>
              <a:rPr lang="hr-HR" sz="3600" b="1" dirty="0" err="1" smtClean="0"/>
              <a:t>Soverato</a:t>
            </a:r>
            <a:r>
              <a:rPr lang="hr-HR" sz="3600" b="1" dirty="0" smtClean="0"/>
              <a:t>, Italija</a:t>
            </a:r>
          </a:p>
          <a:p>
            <a:r>
              <a:rPr lang="hr-HR" sz="3600" b="1" dirty="0" smtClean="0"/>
              <a:t>15. – 22. 04. 2018.</a:t>
            </a:r>
            <a:endParaRPr lang="hr-HR" sz="3600" b="1" dirty="0"/>
          </a:p>
        </p:txBody>
      </p:sp>
    </p:spTree>
    <p:extLst>
      <p:ext uri="{BB962C8B-B14F-4D97-AF65-F5344CB8AC3E}">
        <p14:creationId xmlns:p14="http://schemas.microsoft.com/office/powerpoint/2010/main" xmlns="" val="221377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94618" y="386935"/>
            <a:ext cx="8182378" cy="1950244"/>
          </a:xfrm>
        </p:spPr>
        <p:txBody>
          <a:bodyPr>
            <a:noAutofit/>
          </a:bodyPr>
          <a:lstStyle/>
          <a:p>
            <a:pPr algn="ctr"/>
            <a:r>
              <a:rPr lang="hr-HR" sz="4400" b="1" dirty="0" smtClean="0"/>
              <a:t>Media </a:t>
            </a:r>
            <a:r>
              <a:rPr lang="hr-HR" sz="4400" b="1" dirty="0" err="1" smtClean="0"/>
              <a:t>Education</a:t>
            </a:r>
            <a:r>
              <a:rPr lang="hr-HR" sz="4400" b="1" dirty="0" smtClean="0"/>
              <a:t>:</a:t>
            </a:r>
            <a:br>
              <a:rPr lang="hr-HR" sz="4400" b="1" dirty="0" smtClean="0"/>
            </a:br>
            <a:r>
              <a:rPr lang="hr-HR" sz="4400" b="1" dirty="0" err="1" smtClean="0"/>
              <a:t>Fighting</a:t>
            </a:r>
            <a:r>
              <a:rPr lang="hr-HR" sz="4400" b="1" dirty="0" smtClean="0"/>
              <a:t> </a:t>
            </a:r>
            <a:r>
              <a:rPr lang="hr-HR" sz="4400" b="1" dirty="0" err="1" smtClean="0"/>
              <a:t>bullying</a:t>
            </a:r>
            <a:r>
              <a:rPr lang="hr-HR" sz="4400" b="1" dirty="0" smtClean="0"/>
              <a:t/>
            </a:r>
            <a:br>
              <a:rPr lang="hr-HR" sz="4400" b="1" dirty="0" smtClean="0"/>
            </a:br>
            <a:r>
              <a:rPr lang="hr-HR" sz="4400" b="1" dirty="0" err="1" smtClean="0"/>
              <a:t>and</a:t>
            </a:r>
            <a:r>
              <a:rPr lang="hr-HR" sz="4400" b="1" dirty="0" smtClean="0"/>
              <a:t> </a:t>
            </a:r>
            <a:r>
              <a:rPr lang="hr-HR" sz="4400" b="1" dirty="0" err="1" smtClean="0"/>
              <a:t>fostering</a:t>
            </a:r>
            <a:r>
              <a:rPr lang="hr-HR" sz="4400" b="1" dirty="0" smtClean="0"/>
              <a:t> </a:t>
            </a:r>
            <a:r>
              <a:rPr lang="hr-HR" sz="4400" b="1" dirty="0" err="1" smtClean="0"/>
              <a:t>inclusion</a:t>
            </a:r>
            <a:r>
              <a:rPr lang="hr-HR" sz="4400" b="1" dirty="0" smtClean="0"/>
              <a:t/>
            </a:r>
            <a:br>
              <a:rPr lang="hr-HR" sz="4400" b="1" dirty="0" smtClean="0"/>
            </a:br>
            <a:r>
              <a:rPr lang="hr-HR" sz="4400" b="1" dirty="0" smtClean="0"/>
              <a:t>+ </a:t>
            </a:r>
            <a:r>
              <a:rPr lang="hr-HR" sz="4400" b="1" dirty="0" err="1" smtClean="0"/>
              <a:t>Videomaking</a:t>
            </a:r>
            <a:endParaRPr lang="hr-HR" sz="4400" b="1" dirty="0" smtClean="0"/>
          </a:p>
          <a:p>
            <a:pPr algn="ctr"/>
            <a:endParaRPr lang="hr-HR" sz="4000" dirty="0" smtClean="0"/>
          </a:p>
          <a:p>
            <a:pPr algn="ctr"/>
            <a:r>
              <a:rPr lang="hr-HR" sz="4000" dirty="0" smtClean="0"/>
              <a:t>(Borba protiv </a:t>
            </a:r>
            <a:r>
              <a:rPr lang="hr-HR" sz="4000" dirty="0" err="1" smtClean="0"/>
              <a:t>međuvršnjačkog</a:t>
            </a:r>
            <a:r>
              <a:rPr lang="hr-HR" sz="4000" dirty="0" smtClean="0"/>
              <a:t> nasilja i poticanje uključivanja)</a:t>
            </a:r>
            <a:endParaRPr lang="hr-HR" sz="5400" dirty="0"/>
          </a:p>
        </p:txBody>
      </p:sp>
    </p:spTree>
    <p:extLst>
      <p:ext uri="{BB962C8B-B14F-4D97-AF65-F5344CB8AC3E}">
        <p14:creationId xmlns:p14="http://schemas.microsoft.com/office/powerpoint/2010/main" xmlns="" val="398691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2733" y="772733"/>
            <a:ext cx="9246518" cy="5396248"/>
          </a:xfrm>
        </p:spPr>
        <p:txBody>
          <a:bodyPr/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Ciljevi edukacije: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sz="3200" dirty="0" smtClean="0"/>
              <a:t>- Smanjiti </a:t>
            </a:r>
            <a:r>
              <a:rPr lang="hr-HR" sz="3200" dirty="0" err="1" smtClean="0"/>
              <a:t>međuvršnjačko</a:t>
            </a:r>
            <a:r>
              <a:rPr lang="hr-HR" sz="3200" dirty="0" smtClean="0"/>
              <a:t> nasilje</a:t>
            </a:r>
            <a:br>
              <a:rPr lang="hr-HR" sz="3200" dirty="0" smtClean="0"/>
            </a:br>
            <a:r>
              <a:rPr lang="hr-HR" sz="3200" dirty="0" smtClean="0"/>
              <a:t>- Povećati toleranciju među učenicima</a:t>
            </a:r>
            <a:br>
              <a:rPr lang="hr-HR" sz="3200" dirty="0" smtClean="0"/>
            </a:br>
            <a:r>
              <a:rPr lang="hr-HR" sz="3200" dirty="0" smtClean="0"/>
              <a:t>- Uključiti izolirane učenike u aktivnosti i razrednu interakciju</a:t>
            </a:r>
            <a:br>
              <a:rPr lang="hr-HR" sz="3200" dirty="0" smtClean="0"/>
            </a:br>
            <a:r>
              <a:rPr lang="hr-HR" sz="3200" dirty="0" smtClean="0"/>
              <a:t>- Olakšati prijavu nasilja</a:t>
            </a:r>
            <a:br>
              <a:rPr lang="hr-HR" sz="3200" dirty="0" smtClean="0"/>
            </a:br>
            <a:r>
              <a:rPr lang="hr-HR" sz="3200" dirty="0" smtClean="0"/>
              <a:t/>
            </a:r>
            <a:br>
              <a:rPr lang="hr-HR" sz="3200" dirty="0" smtClean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853467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4352" y="3838380"/>
            <a:ext cx="8825658" cy="2677648"/>
          </a:xfrm>
        </p:spPr>
        <p:txBody>
          <a:bodyPr/>
          <a:lstStyle/>
          <a:p>
            <a:r>
              <a:rPr lang="hr-HR" dirty="0" smtClean="0"/>
              <a:t>Planirane aktivnosti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sz="3200" dirty="0" smtClean="0"/>
              <a:t>- debata s učenicima</a:t>
            </a:r>
            <a:br>
              <a:rPr lang="hr-HR" sz="3200" dirty="0" smtClean="0"/>
            </a:br>
            <a:r>
              <a:rPr lang="hr-HR" sz="3200" dirty="0" smtClean="0"/>
              <a:t>- protokol na razini škole</a:t>
            </a:r>
            <a:br>
              <a:rPr lang="hr-HR" sz="3200" dirty="0" smtClean="0"/>
            </a:br>
            <a:r>
              <a:rPr lang="hr-HR" sz="3200" dirty="0" smtClean="0"/>
              <a:t>- upitnik/procjena – 	učenici, roditelji, 												nastavnici</a:t>
            </a:r>
            <a:br>
              <a:rPr lang="hr-HR" sz="3200" dirty="0" smtClean="0"/>
            </a:br>
            <a:r>
              <a:rPr lang="hr-HR" sz="4400" dirty="0" smtClean="0"/>
              <a:t/>
            </a:r>
            <a:br>
              <a:rPr lang="hr-HR" sz="4400" dirty="0" smtClean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75976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860" y="450401"/>
            <a:ext cx="6890734" cy="45938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0405" y="1746876"/>
            <a:ext cx="6955128" cy="463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076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811" y="474012"/>
            <a:ext cx="6898784" cy="45991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3268" y="1568002"/>
            <a:ext cx="6383628" cy="478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482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2034" y="894724"/>
            <a:ext cx="7581363" cy="505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552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25</TotalTime>
  <Words>17</Words>
  <Application>Microsoft Office PowerPoint</Application>
  <PresentationFormat>Prilagođeno</PresentationFormat>
  <Paragraphs>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Ion Boardroom</vt:lpstr>
      <vt:lpstr>Slajd 1</vt:lpstr>
      <vt:lpstr>Slajd 2</vt:lpstr>
      <vt:lpstr>     Ciljevi edukacije:  - Smanjiti međuvršnjačko nasilje - Povećati toleranciju među učenicima - Uključiti izolirane učenike u aktivnosti i razrednu interakciju - Olakšati prijavu nasilja  </vt:lpstr>
      <vt:lpstr>Planirane aktivnosti  - debata s učenicima - protokol na razini škole - upitnik/procjena –  učenici, roditelji,             nastavnici  </vt:lpstr>
      <vt:lpstr>Slajd 5</vt:lpstr>
      <vt:lpstr>Slajd 6</vt:lpstr>
      <vt:lpstr>Slajd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Helena</dc:creator>
  <cp:lastModifiedBy>Mira Mihalec</cp:lastModifiedBy>
  <cp:revision>4</cp:revision>
  <dcterms:created xsi:type="dcterms:W3CDTF">2018-05-14T07:31:41Z</dcterms:created>
  <dcterms:modified xsi:type="dcterms:W3CDTF">2018-10-27T18:07:22Z</dcterms:modified>
</cp:coreProperties>
</file>