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7879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147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82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7592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23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724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5753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269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539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82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5209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075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7718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84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5382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43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9229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6DC7E4-1400-4CDE-99D6-564AA427661A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4F8046-24D3-458D-B07C-A604628A277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05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883404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Soverato</a:t>
            </a:r>
            <a:r>
              <a:rPr lang="hr-HR" dirty="0" smtClean="0"/>
              <a:t>, </a:t>
            </a:r>
            <a:r>
              <a:rPr lang="hr-HR" dirty="0" err="1" smtClean="0"/>
              <a:t>italija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15. – 22.4.2018.</a:t>
            </a:r>
            <a:br>
              <a:rPr lang="hr-HR" dirty="0" smtClean="0"/>
            </a:br>
            <a:r>
              <a:rPr lang="hr-HR" b="1" dirty="0" err="1" smtClean="0"/>
              <a:t>media</a:t>
            </a:r>
            <a:r>
              <a:rPr lang="hr-HR" b="1" dirty="0" smtClean="0"/>
              <a:t> </a:t>
            </a:r>
            <a:r>
              <a:rPr lang="hr-HR" b="1" dirty="0" err="1" smtClean="0"/>
              <a:t>education</a:t>
            </a:r>
            <a:r>
              <a:rPr lang="hr-HR" b="1" dirty="0" smtClean="0"/>
              <a:t>: </a:t>
            </a:r>
            <a:r>
              <a:rPr lang="hr-HR" b="1" dirty="0" err="1" smtClean="0"/>
              <a:t>fighting</a:t>
            </a:r>
            <a:r>
              <a:rPr lang="hr-HR" b="1" dirty="0" smtClean="0"/>
              <a:t> </a:t>
            </a:r>
            <a:r>
              <a:rPr lang="hr-HR" b="1" dirty="0" err="1" smtClean="0"/>
              <a:t>bullying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fostering</a:t>
            </a:r>
            <a:r>
              <a:rPr lang="hr-HR" b="1" dirty="0" smtClean="0"/>
              <a:t> </a:t>
            </a:r>
            <a:r>
              <a:rPr lang="hr-HR" b="1" dirty="0" err="1" smtClean="0"/>
              <a:t>inclusion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+ </a:t>
            </a:r>
            <a:r>
              <a:rPr lang="hr-HR" b="1" dirty="0" err="1" smtClean="0"/>
              <a:t>videomaking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011" y="4283013"/>
            <a:ext cx="4430847" cy="974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656" y="3883404"/>
            <a:ext cx="2855332" cy="13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97404"/>
          </a:xfrm>
        </p:spPr>
        <p:txBody>
          <a:bodyPr/>
          <a:lstStyle/>
          <a:p>
            <a:r>
              <a:rPr lang="hr-HR" dirty="0" smtClean="0"/>
              <a:t>Informacije o Mobilnosti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6 dana</a:t>
            </a:r>
          </a:p>
          <a:p>
            <a:r>
              <a:rPr lang="hr-HR" dirty="0" smtClean="0"/>
              <a:t>7 sudionika: španjolska, njemačka, </a:t>
            </a:r>
            <a:r>
              <a:rPr lang="hr-HR" dirty="0" err="1" smtClean="0"/>
              <a:t>srbija</a:t>
            </a:r>
            <a:r>
              <a:rPr lang="hr-HR" dirty="0" smtClean="0"/>
              <a:t>, švedska, hrvatska</a:t>
            </a:r>
          </a:p>
          <a:p>
            <a:r>
              <a:rPr lang="hr-HR" dirty="0" err="1" smtClean="0"/>
              <a:t>Međuvršnjačko</a:t>
            </a:r>
            <a:r>
              <a:rPr lang="hr-HR" dirty="0" smtClean="0"/>
              <a:t> nasilje/uključivanje učenika</a:t>
            </a:r>
          </a:p>
          <a:p>
            <a:r>
              <a:rPr lang="hr-HR" dirty="0" err="1" smtClean="0"/>
              <a:t>Videomaking</a:t>
            </a:r>
            <a:r>
              <a:rPr lang="hr-HR" dirty="0" smtClean="0"/>
              <a:t> </a:t>
            </a:r>
          </a:p>
          <a:p>
            <a:r>
              <a:rPr lang="hr-HR" dirty="0" smtClean="0"/>
              <a:t>Međukulturalna edukacija</a:t>
            </a:r>
          </a:p>
          <a:p>
            <a:r>
              <a:rPr lang="hr-HR" dirty="0" smtClean="0"/>
              <a:t>Buduća Suradnja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70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96329" cy="3664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177" y="0"/>
            <a:ext cx="6695671" cy="4463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345" y="3148884"/>
            <a:ext cx="5563674" cy="370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051" y="2382591"/>
            <a:ext cx="5975797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8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Međuvršnjačko</a:t>
            </a:r>
            <a:r>
              <a:rPr lang="hr-HR" dirty="0" smtClean="0"/>
              <a:t> nasilje u školi i medijima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54558"/>
            <a:ext cx="10363826" cy="4816698"/>
          </a:xfrm>
        </p:spPr>
        <p:txBody>
          <a:bodyPr>
            <a:normAutofit/>
          </a:bodyPr>
          <a:lstStyle/>
          <a:p>
            <a:r>
              <a:rPr lang="hr-HR" dirty="0"/>
              <a:t>Nasilje u školi narušava psihofizičko zdravlje djeteta</a:t>
            </a:r>
            <a:r>
              <a:rPr lang="hr-HR" dirty="0" smtClean="0"/>
              <a:t>, njegovu </a:t>
            </a:r>
            <a:r>
              <a:rPr lang="hr-HR" dirty="0"/>
              <a:t>sigurnost i volju za pohađanjem </a:t>
            </a:r>
            <a:r>
              <a:rPr lang="hr-HR" dirty="0" smtClean="0"/>
              <a:t>nastave</a:t>
            </a:r>
          </a:p>
          <a:p>
            <a:r>
              <a:rPr lang="hr-HR" dirty="0" err="1"/>
              <a:t>Cyberbullying</a:t>
            </a:r>
            <a:r>
              <a:rPr lang="hr-HR" dirty="0"/>
              <a:t> je opći pojam za svaku komunikacijsku aktivnost </a:t>
            </a:r>
            <a:r>
              <a:rPr lang="hr-HR" dirty="0" err="1"/>
              <a:t>cyber</a:t>
            </a:r>
            <a:r>
              <a:rPr lang="hr-HR" dirty="0"/>
              <a:t> tehnologijom koja se može smatrati štetnom kako za pojedinca, tako i za opće dobro. </a:t>
            </a:r>
            <a:endParaRPr lang="hr-HR" dirty="0" smtClean="0"/>
          </a:p>
          <a:p>
            <a:r>
              <a:rPr lang="hr-HR" dirty="0" smtClean="0"/>
              <a:t>Tim </a:t>
            </a:r>
            <a:r>
              <a:rPr lang="hr-HR" dirty="0"/>
              <a:t>oblikom nasilja među vršnjacima obuhvaćene su situacije kad je dijete ili tinejdžer izloženo napadu drugog djeteta, tinejdžera ili grupe djece, putem interneta ili mobilnog telefona.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hr-HR" dirty="0" smtClean="0"/>
              <a:t>Koraci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1528"/>
            <a:ext cx="10363826" cy="4997002"/>
          </a:xfrm>
        </p:spPr>
        <p:txBody>
          <a:bodyPr>
            <a:normAutofit/>
          </a:bodyPr>
          <a:lstStyle/>
          <a:p>
            <a:r>
              <a:rPr lang="hr-HR" dirty="0"/>
              <a:t>Kako prevenirati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Pomoći učenicima shvatiti što </a:t>
            </a:r>
            <a:r>
              <a:rPr lang="hr-HR" dirty="0" err="1" smtClean="0"/>
              <a:t>bullying</a:t>
            </a:r>
            <a:r>
              <a:rPr lang="hr-HR" dirty="0" smtClean="0"/>
              <a:t> jest</a:t>
            </a:r>
          </a:p>
          <a:p>
            <a:pPr>
              <a:buFontTx/>
              <a:buChar char="-"/>
            </a:pPr>
            <a:r>
              <a:rPr lang="hr-HR" dirty="0" smtClean="0"/>
              <a:t>Držati komunikacijske kanale otvorenima</a:t>
            </a:r>
          </a:p>
          <a:p>
            <a:pPr>
              <a:buFontTx/>
              <a:buChar char="-"/>
            </a:pPr>
            <a:r>
              <a:rPr lang="hr-HR" dirty="0" smtClean="0"/>
              <a:t>Poticati učenike da rade što vole (hobiji, interesi)</a:t>
            </a:r>
          </a:p>
          <a:p>
            <a:pPr>
              <a:buFontTx/>
              <a:buChar char="-"/>
            </a:pPr>
            <a:r>
              <a:rPr lang="hr-HR" dirty="0" smtClean="0"/>
              <a:t>Biti modelom ispravnog ponašanja</a:t>
            </a:r>
            <a:endParaRPr lang="hr-HR" dirty="0"/>
          </a:p>
          <a:p>
            <a:r>
              <a:rPr lang="hr-HR" dirty="0"/>
              <a:t>Prevencija u </a:t>
            </a:r>
            <a:r>
              <a:rPr lang="hr-HR" dirty="0" smtClean="0"/>
              <a:t>školi</a:t>
            </a:r>
          </a:p>
          <a:p>
            <a:pPr>
              <a:buFontTx/>
              <a:buChar char="-"/>
            </a:pPr>
            <a:r>
              <a:rPr lang="hr-HR" dirty="0" smtClean="0"/>
              <a:t>Procjena trenutnog stanja (što se trenutno događa?)</a:t>
            </a:r>
          </a:p>
          <a:p>
            <a:pPr>
              <a:buFontTx/>
              <a:buChar char="-"/>
            </a:pPr>
            <a:r>
              <a:rPr lang="hr-HR" dirty="0" smtClean="0"/>
              <a:t>Razumjeti trendove i vrste nasilja</a:t>
            </a:r>
          </a:p>
          <a:p>
            <a:pPr>
              <a:buFontTx/>
              <a:buChar char="-"/>
            </a:pPr>
            <a:r>
              <a:rPr lang="hr-HR" dirty="0" smtClean="0"/>
              <a:t>Procjena učinkovitosti programa za prevenciju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007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31831"/>
            <a:ext cx="10363826" cy="4803819"/>
          </a:xfrm>
        </p:spPr>
        <p:txBody>
          <a:bodyPr/>
          <a:lstStyle/>
          <a:p>
            <a:r>
              <a:rPr lang="hr-HR" dirty="0"/>
              <a:t>Procjena </a:t>
            </a:r>
            <a:r>
              <a:rPr lang="hr-HR" dirty="0" err="1"/>
              <a:t>međuvršnjačkog</a:t>
            </a:r>
            <a:r>
              <a:rPr lang="hr-HR" dirty="0"/>
              <a:t> </a:t>
            </a:r>
            <a:r>
              <a:rPr lang="hr-HR" dirty="0" smtClean="0"/>
              <a:t>nasilja</a:t>
            </a:r>
          </a:p>
          <a:p>
            <a:pPr>
              <a:buFontTx/>
              <a:buChar char="-"/>
            </a:pPr>
            <a:r>
              <a:rPr lang="hr-HR" dirty="0" smtClean="0"/>
              <a:t>Vrsta i učestalost</a:t>
            </a:r>
          </a:p>
          <a:p>
            <a:pPr>
              <a:buFontTx/>
              <a:buChar char="-"/>
            </a:pPr>
            <a:r>
              <a:rPr lang="hr-HR" dirty="0" smtClean="0"/>
              <a:t>Odgovor odraslih osoba</a:t>
            </a:r>
          </a:p>
          <a:p>
            <a:pPr>
              <a:buFontTx/>
              <a:buChar char="-"/>
            </a:pPr>
            <a:r>
              <a:rPr lang="hr-HR" dirty="0" smtClean="0"/>
              <a:t>Mjesta u školi na kojima se najčešće događa</a:t>
            </a:r>
            <a:endParaRPr lang="hr-HR" dirty="0"/>
          </a:p>
          <a:p>
            <a:r>
              <a:rPr lang="hr-HR" dirty="0"/>
              <a:t>Uključivanje roditelja i mladeži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Organiziranje timova za sigurnost u školi koji uključuju nastavnike, učenike i članove zajednice</a:t>
            </a:r>
            <a:endParaRPr lang="hr-HR" dirty="0"/>
          </a:p>
          <a:p>
            <a:r>
              <a:rPr lang="hr-HR" dirty="0"/>
              <a:t>Politike i pravila </a:t>
            </a:r>
          </a:p>
          <a:p>
            <a:pPr marL="0" indent="0">
              <a:buNone/>
            </a:pPr>
            <a:r>
              <a:rPr lang="hr-HR" dirty="0" smtClean="0"/>
              <a:t>- Uspostava i provođenje programa za prevenciju nasilja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35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86" y="-192852"/>
            <a:ext cx="10364451" cy="159617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854"/>
            <a:ext cx="10363826" cy="6001554"/>
          </a:xfrm>
        </p:spPr>
        <p:txBody>
          <a:bodyPr/>
          <a:lstStyle/>
          <a:p>
            <a:r>
              <a:rPr lang="hr-HR" dirty="0"/>
              <a:t>Napraviti sigurno </a:t>
            </a:r>
            <a:r>
              <a:rPr lang="hr-HR" dirty="0" smtClean="0"/>
              <a:t>okruženje (razred, hodnici, kuhinja, autobusno stajalište)</a:t>
            </a:r>
            <a:endParaRPr lang="hr-HR" dirty="0"/>
          </a:p>
          <a:p>
            <a:r>
              <a:rPr lang="hr-HR" dirty="0"/>
              <a:t>Rad u zajednici</a:t>
            </a:r>
          </a:p>
          <a:p>
            <a:r>
              <a:rPr lang="hr-HR" dirty="0"/>
              <a:t>Odgovoriti na </a:t>
            </a:r>
            <a:r>
              <a:rPr lang="hr-HR" dirty="0" smtClean="0"/>
              <a:t>zlostavljanje</a:t>
            </a:r>
          </a:p>
          <a:p>
            <a:pPr>
              <a:buFontTx/>
              <a:buChar char="-"/>
            </a:pPr>
            <a:r>
              <a:rPr lang="hr-HR" dirty="0" smtClean="0"/>
              <a:t>Zaustaviti zlostavljanje na mjestu događaja</a:t>
            </a:r>
          </a:p>
          <a:p>
            <a:pPr>
              <a:buFontTx/>
              <a:buChar char="-"/>
            </a:pPr>
            <a:r>
              <a:rPr lang="hr-HR" dirty="0" smtClean="0"/>
              <a:t>Uključiti policiju/hitnu pomoć ako je potrebno</a:t>
            </a:r>
          </a:p>
          <a:p>
            <a:pPr>
              <a:buFontTx/>
              <a:buChar char="-"/>
            </a:pPr>
            <a:r>
              <a:rPr lang="hr-HR" dirty="0" smtClean="0"/>
              <a:t>Saznati što se dogodilo, ustanoviti činjenice</a:t>
            </a:r>
          </a:p>
          <a:p>
            <a:pPr>
              <a:buFontTx/>
              <a:buChar char="-"/>
            </a:pPr>
            <a:r>
              <a:rPr lang="hr-HR" dirty="0" smtClean="0"/>
              <a:t>Ustanoviti je li sukob uistinu </a:t>
            </a:r>
            <a:r>
              <a:rPr lang="hr-HR" dirty="0" err="1" smtClean="0"/>
              <a:t>bullying</a:t>
            </a:r>
            <a:endParaRPr lang="hr-HR" dirty="0" smtClean="0"/>
          </a:p>
          <a:p>
            <a:r>
              <a:rPr lang="hr-HR" dirty="0" smtClean="0"/>
              <a:t>Podržati </a:t>
            </a:r>
            <a:r>
              <a:rPr lang="hr-HR" dirty="0"/>
              <a:t>uključene </a:t>
            </a:r>
            <a:r>
              <a:rPr lang="hr-HR" dirty="0" smtClean="0"/>
              <a:t>učenike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/>
              <a:t>Podrška učenicima koji su zlostavljani i učenicima koji su zlostavljali</a:t>
            </a:r>
          </a:p>
          <a:p>
            <a:pPr marL="0" indent="0">
              <a:buNone/>
            </a:pPr>
            <a:r>
              <a:rPr lang="hr-HR" dirty="0" smtClean="0"/>
              <a:t>- Podrška učenicima koji su vidjeli sukob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857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404" y="419637"/>
            <a:ext cx="9040968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2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anti bullying pictures do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6290" cy="6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likovni rezultat za anti bullying pictures do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5158" y="0"/>
            <a:ext cx="6146842" cy="4604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0820" y="5078430"/>
            <a:ext cx="3686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 smtClean="0"/>
              <a:t>Hvala na pažnji!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359068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1672</TotalTime>
  <Words>270</Words>
  <Application>Microsoft Office PowerPoint</Application>
  <PresentationFormat>Prilagođeno</PresentationFormat>
  <Paragraphs>44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Droplet</vt:lpstr>
      <vt:lpstr>Soverato, italija 15. – 22.4.2018. media education: fighting bullying and fostering inclusion + videomaking </vt:lpstr>
      <vt:lpstr>Informacije o Mobilnosti</vt:lpstr>
      <vt:lpstr>Slajd 3</vt:lpstr>
      <vt:lpstr>Međuvršnjačko nasilje u školi i medijima</vt:lpstr>
      <vt:lpstr>Koraci</vt:lpstr>
      <vt:lpstr>Koraci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Soverato, italija 15. – 22.4.2018. media education: fighting bullying and fostering inclusion + videomaking</dc:title>
  <dc:creator>Helena</dc:creator>
  <cp:lastModifiedBy>Mira Mihalec</cp:lastModifiedBy>
  <cp:revision>11</cp:revision>
  <dcterms:created xsi:type="dcterms:W3CDTF">2018-06-15T15:13:32Z</dcterms:created>
  <dcterms:modified xsi:type="dcterms:W3CDTF">2018-10-27T18:07:56Z</dcterms:modified>
</cp:coreProperties>
</file>