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83" autoAdjust="0"/>
  </p:normalViewPr>
  <p:slideViewPr>
    <p:cSldViewPr>
      <p:cViewPr varScale="1">
        <p:scale>
          <a:sx n="46" d="100"/>
          <a:sy n="46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2507-CB95-45FF-8724-6C833DBB4AD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D2237-A644-4267-A503-35B58851F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48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Dobar dan svima,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 sam Biserka Knez, učiteljica razredne nastave u 3.c razredu.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sklopu projekta Erasmus+ KA1 boravila sam na stručnom usavršavanju u Lisabonu u Portugalu, s temom iz multimedije.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2237-A644-4267-A503-35B58851FE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93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Edukacija je trajala od 11. do 16. veljače ove godine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astojala se iz teoretskog i praktičnog dijela.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Naučili smo osnove pravilnog fotografiranja i snimanja objekata u prostoru te kako složiti sliku, zvuk i tekst u multimedijski uradak. 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 se komunikacija odvijala na engleskom jeziku pa smo tako razvijali svoje jezične kompetencije.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 videa koji smo na kraju složili bila je što glazba znači u životu ljudi.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2237-A644-4267-A503-35B58851FE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01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2237-A644-4267-A503-35B58851FE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83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72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27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53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3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96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9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2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86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49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92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57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09FE-C5B1-419E-8D39-99A80091E41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88DE-15D3-4AD5-89AD-F680E191AF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13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74hZevfGs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hyperlink" Target="https://bit.ly/2k2gCH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16" y="481397"/>
            <a:ext cx="7772400" cy="6186329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Erasmus+ mobilnost KA1</a:t>
            </a:r>
            <a:br>
              <a:rPr lang="hr-HR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4000" b="1" dirty="0"/>
              <a:t>Europeans Sharing Views: Making sense of the world through multimedia</a:t>
            </a:r>
            <a:br>
              <a:rPr lang="hr-HR" sz="4000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sz="4000" dirty="0"/>
              <a:t>Europljani dijele stajališta: Razumjeti svijet kroz multimediju</a:t>
            </a:r>
            <a:r>
              <a:rPr lang="en-US" dirty="0"/>
              <a:t/>
            </a:r>
            <a:br>
              <a:rPr lang="en-US" dirty="0"/>
            </a:br>
            <a:r>
              <a:rPr lang="hr-HR" dirty="0"/>
              <a:t/>
            </a:r>
            <a:br>
              <a:rPr lang="hr-HR" dirty="0"/>
            </a:br>
            <a:r>
              <a:rPr lang="hr-HR" sz="2700" dirty="0"/>
              <a:t>Prezentacija za Vijeće roditelja</a:t>
            </a:r>
            <a:br>
              <a:rPr lang="hr-HR" sz="2700" dirty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192" y="5733256"/>
            <a:ext cx="3016424" cy="1283569"/>
          </a:xfrm>
        </p:spPr>
        <p:txBody>
          <a:bodyPr>
            <a:normAutofit/>
          </a:bodyPr>
          <a:lstStyle/>
          <a:p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dirty="0">
                <a:solidFill>
                  <a:schemeClr val="tx1"/>
                </a:solidFill>
              </a:rPr>
              <a:t>Biserka Knez</a:t>
            </a:r>
          </a:p>
        </p:txBody>
      </p:sp>
      <p:pic>
        <p:nvPicPr>
          <p:cNvPr id="2051" name="Picture 3" descr="http://os-gjuro-ester-koprivnica.skole.hr/upload/os-gjuro-ester-koprivnica/images/newsimg/2700/Image/header_ampeu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9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s-gjuro-ester-koprivnica.skole.hr/upload/os-gjuro-ester-koprivnica/images/newsimg/2700/Image/web%20size%20-%20logo%20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27984" cy="9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20447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57" t="9418" r="14715" b="8878"/>
          <a:stretch/>
        </p:blipFill>
        <p:spPr bwMode="auto">
          <a:xfrm>
            <a:off x="1466595" y="1704673"/>
            <a:ext cx="6520941" cy="513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561673"/>
            <a:ext cx="8229600" cy="1143000"/>
          </a:xfrm>
        </p:spPr>
        <p:txBody>
          <a:bodyPr>
            <a:noAutofit/>
          </a:bodyPr>
          <a:lstStyle/>
          <a:p>
            <a:r>
              <a:rPr lang="hr-HR" sz="3200" b="1" dirty="0"/>
              <a:t>Almada / Lisabon, Portugal</a:t>
            </a:r>
            <a:br>
              <a:rPr lang="hr-HR" sz="3200" b="1" dirty="0"/>
            </a:br>
            <a:r>
              <a:rPr lang="hr-HR" sz="3200" b="1" dirty="0"/>
              <a:t>11.2. – 16.2.2018.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0967" y="4293737"/>
            <a:ext cx="1224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400" b="1" dirty="0"/>
              <a:t>Almada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03362" y="2967703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Lisabon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20376463">
            <a:off x="3207290" y="4506201"/>
            <a:ext cx="738664" cy="1805858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r>
              <a:rPr lang="hr-HR" dirty="0"/>
              <a:t>Plaža Costa de  </a:t>
            </a:r>
            <a:br>
              <a:rPr lang="hr-HR" dirty="0"/>
            </a:br>
            <a:r>
              <a:rPr lang="hr-HR" dirty="0"/>
              <a:t>Caparica (20 km)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7636909">
            <a:off x="1950863" y="4001668"/>
            <a:ext cx="461665" cy="1572409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r>
              <a:rPr lang="hr-HR" dirty="0"/>
              <a:t>Atlantski ocean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678287">
            <a:off x="5534063" y="2219898"/>
            <a:ext cx="738664" cy="1182773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r>
              <a:rPr lang="hr-HR" dirty="0"/>
              <a:t>Ušće rijeke </a:t>
            </a:r>
          </a:p>
          <a:p>
            <a:r>
              <a:rPr lang="hr-HR" dirty="0"/>
              <a:t>Tejo [Težu]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1788326">
            <a:off x="1792270" y="2051345"/>
            <a:ext cx="738664" cy="1805858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 anchor="ctr" anchorCtr="0">
            <a:spAutoFit/>
          </a:bodyPr>
          <a:lstStyle/>
          <a:p>
            <a:r>
              <a:rPr lang="hr-HR" dirty="0"/>
              <a:t>Nacionalni park  </a:t>
            </a:r>
            <a:br>
              <a:rPr lang="hr-HR" dirty="0"/>
            </a:br>
            <a:r>
              <a:rPr lang="hr-HR" dirty="0"/>
              <a:t>   Sintra-Kaškai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6363" y="2443492"/>
            <a:ext cx="1569660" cy="1419540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hr-HR" dirty="0"/>
              <a:t>Najzapadnija </a:t>
            </a:r>
          </a:p>
          <a:p>
            <a:pPr algn="ctr"/>
            <a:r>
              <a:rPr lang="hr-HR" dirty="0"/>
              <a:t>točka </a:t>
            </a:r>
          </a:p>
          <a:p>
            <a:pPr algn="ctr"/>
            <a:r>
              <a:rPr lang="hr-HR" dirty="0"/>
              <a:t>kontinentalne </a:t>
            </a:r>
          </a:p>
          <a:p>
            <a:pPr algn="ctr"/>
            <a:r>
              <a:rPr lang="hr-HR" dirty="0"/>
              <a:t>Europe Cabo da Roca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15616" y="2967703"/>
            <a:ext cx="432048" cy="4497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91" b="16871"/>
          <a:stretch/>
        </p:blipFill>
        <p:spPr bwMode="auto">
          <a:xfrm>
            <a:off x="204512" y="3884662"/>
            <a:ext cx="1087910" cy="149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 rot="16200000">
            <a:off x="2424427" y="1426895"/>
            <a:ext cx="461665" cy="1355833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r>
              <a:rPr lang="hr-HR" dirty="0"/>
              <a:t>Plaža Adraga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737750" y="2204864"/>
            <a:ext cx="334102" cy="50405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Biserka\Portugal 11. do 16.2.2018\IMAG19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7258" y="1704673"/>
            <a:ext cx="1405893" cy="8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V="1">
            <a:off x="3779545" y="4860101"/>
            <a:ext cx="218357" cy="12942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628629" y="4472900"/>
            <a:ext cx="72008" cy="3149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D:\Biserka\Portugal 11. do 16.2.2018\IMAG169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4008" y="5474879"/>
            <a:ext cx="15240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Biserka\Portugal 11. do 16.2.2018\IMAG174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2982"/>
            <a:ext cx="1286325" cy="729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Straight Arrow Connector 44"/>
          <p:cNvCxnSpPr/>
          <p:nvPr/>
        </p:nvCxnSpPr>
        <p:spPr>
          <a:xfrm flipH="1">
            <a:off x="4418125" y="3706396"/>
            <a:ext cx="2098091" cy="2702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6200000">
            <a:off x="6687000" y="2923744"/>
            <a:ext cx="738664" cy="1419540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hr-HR" dirty="0"/>
              <a:t>Most Ponte 25 de Abril</a:t>
            </a:r>
          </a:p>
        </p:txBody>
      </p:sp>
      <p:pic>
        <p:nvPicPr>
          <p:cNvPr id="23" name="Picture 22" descr="D:\Biserka\NASTAVA\OPCENITO\Stručno usavršavanje\Erasmus +\IMAG174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707" y="3916274"/>
            <a:ext cx="871855" cy="153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4418125" y="4149080"/>
            <a:ext cx="1049046" cy="48130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46562" y="4168721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Kip </a:t>
            </a:r>
          </a:p>
          <a:p>
            <a:r>
              <a:rPr lang="hr-HR" dirty="0"/>
              <a:t>Cristo </a:t>
            </a:r>
          </a:p>
          <a:p>
            <a:r>
              <a:rPr lang="hr-HR" dirty="0"/>
              <a:t>Rei</a:t>
            </a:r>
            <a:endParaRPr lang="en-US" dirty="0"/>
          </a:p>
        </p:txBody>
      </p:sp>
      <p:pic>
        <p:nvPicPr>
          <p:cNvPr id="25" name="Picture 3" descr="http://os-gjuro-ester-koprivnica.skole.hr/upload/os-gjuro-ester-koprivnica/images/newsimg/2700/Image/header_ampeu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59632" cy="6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os-gjuro-ester-koprivnica.skole.hr/upload/os-gjuro-ester-koprivnica/images/newsimg/2700/Image/web%20size%20-%20logo%20E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"/>
            <a:ext cx="2627783" cy="5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766101" y="4947465"/>
            <a:ext cx="119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Nacionalni park Arábida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012161" y="5229200"/>
            <a:ext cx="1817946" cy="9096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D:\Biserka\NASTAVA\OPCENITO\Stručno usavršavanje\Erasmus +\IMAG184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49280"/>
            <a:ext cx="1457184" cy="881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739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hr-HR" dirty="0"/>
              <a:t>Poveznice na video uradak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08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/>
            <a:r>
              <a:rPr lang="en-US" sz="3200" dirty="0">
                <a:hlinkClick r:id="rId3"/>
              </a:rPr>
              <a:t>https://www.youtube.com/watch?v=Qu74hZevfGs</a:t>
            </a:r>
            <a:endParaRPr lang="hr-HR" sz="3200" dirty="0"/>
          </a:p>
        </p:txBody>
      </p:sp>
      <p:sp>
        <p:nvSpPr>
          <p:cNvPr id="6" name="Rectangle 5"/>
          <p:cNvSpPr/>
          <p:nvPr/>
        </p:nvSpPr>
        <p:spPr>
          <a:xfrm>
            <a:off x="2279639" y="4149080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hr-HR" sz="3200" dirty="0">
                <a:hlinkClick r:id="rId4"/>
              </a:rPr>
              <a:t>https://bit.ly/2k2gCHW</a:t>
            </a:r>
            <a:endParaRPr lang="hr-HR" sz="3200" dirty="0"/>
          </a:p>
        </p:txBody>
      </p:sp>
      <p:pic>
        <p:nvPicPr>
          <p:cNvPr id="7" name="Picture 3" descr="http://os-gjuro-ester-koprivnica.skole.hr/upload/os-gjuro-ester-koprivnica/images/newsimg/2700/Image/header_ampe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59632" cy="6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os-gjuro-ester-koprivnica.skole.hr/upload/os-gjuro-ester-koprivnica/images/newsimg/2700/Image/web%20size%20-%20logo%20E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"/>
            <a:ext cx="2627783" cy="5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997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170</Words>
  <Application>Microsoft Office PowerPoint</Application>
  <PresentationFormat>Prikaz na zaslonu (4:3)</PresentationFormat>
  <Paragraphs>35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4" baseType="lpstr">
      <vt:lpstr>Office Theme</vt:lpstr>
      <vt:lpstr>Erasmus+ mobilnost KA1  Europeans Sharing Views: Making sense of the world through multimedia  Europljani dijele stajališta: Razumjeti svijet kroz multimediju  Prezentacija za Vijeće roditelja </vt:lpstr>
      <vt:lpstr>Almada / Lisabon, Portugal 11.2. – 16.2.2018.</vt:lpstr>
      <vt:lpstr>Poveznice na video uradak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mobilnost KA1  Europeans Sharing Views: Making sense of the world through multimedia  Europljani dijele stajališta: Razumjeti svijet kroz multimediju  Prezentacija za Vijeće roditelja</dc:title>
  <dc:creator>Matija</dc:creator>
  <cp:lastModifiedBy>Mira Mihalec</cp:lastModifiedBy>
  <cp:revision>5</cp:revision>
  <dcterms:created xsi:type="dcterms:W3CDTF">2018-05-16T13:16:44Z</dcterms:created>
  <dcterms:modified xsi:type="dcterms:W3CDTF">2018-10-26T09:23:45Z</dcterms:modified>
</cp:coreProperties>
</file>