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7" r:id="rId4"/>
    <p:sldId id="268" r:id="rId5"/>
    <p:sldId id="269" r:id="rId6"/>
    <p:sldId id="282" r:id="rId7"/>
    <p:sldId id="259" r:id="rId8"/>
    <p:sldId id="260" r:id="rId9"/>
    <p:sldId id="264" r:id="rId10"/>
    <p:sldId id="262" r:id="rId11"/>
    <p:sldId id="280" r:id="rId12"/>
    <p:sldId id="283" r:id="rId13"/>
    <p:sldId id="266" r:id="rId14"/>
    <p:sldId id="274" r:id="rId15"/>
    <p:sldId id="277" r:id="rId16"/>
    <p:sldId id="278" r:id="rId17"/>
    <p:sldId id="276" r:id="rId18"/>
    <p:sldId id="284" r:id="rId19"/>
    <p:sldId id="279" r:id="rId20"/>
    <p:sldId id="281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E12F0-54B0-4A1E-854A-5B6FD381DA89}" type="doc">
      <dgm:prSet loTypeId="urn:microsoft.com/office/officeart/2008/layout/LinedList" loCatId="Inbox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AEBBBB8-3E4D-4A90-A30C-106E54780D90}">
      <dgm:prSet/>
      <dgm:spPr/>
      <dgm:t>
        <a:bodyPr/>
        <a:lstStyle/>
        <a:p>
          <a:endParaRPr lang="en-US"/>
        </a:p>
      </dgm:t>
    </dgm:pt>
    <dgm:pt modelId="{C406D2BA-6240-4EDE-BB7D-9E9FB76FA093}" type="parTrans" cxnId="{4401D325-D904-4C31-9FF2-1702A7E75902}">
      <dgm:prSet/>
      <dgm:spPr/>
      <dgm:t>
        <a:bodyPr/>
        <a:lstStyle/>
        <a:p>
          <a:endParaRPr lang="en-US"/>
        </a:p>
      </dgm:t>
    </dgm:pt>
    <dgm:pt modelId="{6550E45A-1B7F-4555-953C-F7750A6F46D3}" type="sibTrans" cxnId="{4401D325-D904-4C31-9FF2-1702A7E75902}">
      <dgm:prSet/>
      <dgm:spPr/>
      <dgm:t>
        <a:bodyPr/>
        <a:lstStyle/>
        <a:p>
          <a:endParaRPr lang="en-US"/>
        </a:p>
      </dgm:t>
    </dgm:pt>
    <dgm:pt modelId="{B9961199-B4D2-4C01-9F6B-476377EB18DD}">
      <dgm:prSet/>
      <dgm:spPr/>
      <dgm:t>
        <a:bodyPr/>
        <a:lstStyle/>
        <a:p>
          <a:r>
            <a:rPr lang="hr-HR"/>
            <a:t>1. KRITIČKA ANALIZA FOTOGRAFIJA</a:t>
          </a:r>
          <a:endParaRPr lang="en-US"/>
        </a:p>
      </dgm:t>
    </dgm:pt>
    <dgm:pt modelId="{5CBEA445-133E-4AD2-A194-D6AF272FB288}" type="parTrans" cxnId="{21DA79CE-9F25-429A-B5F5-320C38DCA98C}">
      <dgm:prSet/>
      <dgm:spPr/>
      <dgm:t>
        <a:bodyPr/>
        <a:lstStyle/>
        <a:p>
          <a:endParaRPr lang="en-US"/>
        </a:p>
      </dgm:t>
    </dgm:pt>
    <dgm:pt modelId="{736FB9ED-C693-4AB7-98D8-8F2413805DED}" type="sibTrans" cxnId="{21DA79CE-9F25-429A-B5F5-320C38DCA98C}">
      <dgm:prSet/>
      <dgm:spPr/>
      <dgm:t>
        <a:bodyPr/>
        <a:lstStyle/>
        <a:p>
          <a:endParaRPr lang="en-US"/>
        </a:p>
      </dgm:t>
    </dgm:pt>
    <dgm:pt modelId="{3B2FF356-0313-4191-B270-EC9F1E8EDFC9}">
      <dgm:prSet/>
      <dgm:spPr/>
      <dgm:t>
        <a:bodyPr/>
        <a:lstStyle/>
        <a:p>
          <a:r>
            <a:rPr lang="hr-HR"/>
            <a:t>2. VIDEO MATERIJALI – KREATIVNO RAZMIŠLJANJE</a:t>
          </a:r>
          <a:endParaRPr lang="en-US"/>
        </a:p>
      </dgm:t>
    </dgm:pt>
    <dgm:pt modelId="{F5AF0D48-D171-4F41-A00D-3E0EF815058B}" type="parTrans" cxnId="{A78DFC1A-E382-4D7F-A797-BB9BBE7D1E09}">
      <dgm:prSet/>
      <dgm:spPr/>
      <dgm:t>
        <a:bodyPr/>
        <a:lstStyle/>
        <a:p>
          <a:endParaRPr lang="en-US"/>
        </a:p>
      </dgm:t>
    </dgm:pt>
    <dgm:pt modelId="{007D4B77-6E33-401E-B7E6-510CC0EA2832}" type="sibTrans" cxnId="{A78DFC1A-E382-4D7F-A797-BB9BBE7D1E09}">
      <dgm:prSet/>
      <dgm:spPr/>
      <dgm:t>
        <a:bodyPr/>
        <a:lstStyle/>
        <a:p>
          <a:endParaRPr lang="en-US"/>
        </a:p>
      </dgm:t>
    </dgm:pt>
    <dgm:pt modelId="{789DD1F9-189F-4659-AC4D-E04BFFE3AE80}">
      <dgm:prSet/>
      <dgm:spPr/>
      <dgm:t>
        <a:bodyPr/>
        <a:lstStyle/>
        <a:p>
          <a:r>
            <a:rPr lang="hr-HR" dirty="0"/>
            <a:t>3. PRONAĆI VJERODOSTOJAN IZVOR</a:t>
          </a:r>
          <a:endParaRPr lang="en-US" dirty="0"/>
        </a:p>
      </dgm:t>
    </dgm:pt>
    <dgm:pt modelId="{E5564C7A-71A0-4E20-AECC-D73F102DBA3A}" type="parTrans" cxnId="{2CC4E520-D74E-4577-BD3F-7805DF9FB4BF}">
      <dgm:prSet/>
      <dgm:spPr/>
      <dgm:t>
        <a:bodyPr/>
        <a:lstStyle/>
        <a:p>
          <a:endParaRPr lang="en-US"/>
        </a:p>
      </dgm:t>
    </dgm:pt>
    <dgm:pt modelId="{4AB4FBD3-CE6B-4897-9F28-F59CA8227A83}" type="sibTrans" cxnId="{2CC4E520-D74E-4577-BD3F-7805DF9FB4BF}">
      <dgm:prSet/>
      <dgm:spPr/>
      <dgm:t>
        <a:bodyPr/>
        <a:lstStyle/>
        <a:p>
          <a:endParaRPr lang="en-US"/>
        </a:p>
      </dgm:t>
    </dgm:pt>
    <dgm:pt modelId="{B20934AD-182A-4934-96F0-1B1289264694}">
      <dgm:prSet/>
      <dgm:spPr/>
      <dgm:t>
        <a:bodyPr/>
        <a:lstStyle/>
        <a:p>
          <a:r>
            <a:rPr lang="hr-HR"/>
            <a:t>4. KONSTRUKTIVNOST I ODGOVORNOST</a:t>
          </a:r>
          <a:endParaRPr lang="en-US"/>
        </a:p>
      </dgm:t>
    </dgm:pt>
    <dgm:pt modelId="{BB9DEECF-A873-4CC1-89FE-4F30DCD67F6C}" type="parTrans" cxnId="{8C9A8E47-B347-4D94-BEFF-52E1BD9CD18F}">
      <dgm:prSet/>
      <dgm:spPr/>
      <dgm:t>
        <a:bodyPr/>
        <a:lstStyle/>
        <a:p>
          <a:endParaRPr lang="en-US"/>
        </a:p>
      </dgm:t>
    </dgm:pt>
    <dgm:pt modelId="{CF0D2443-5B19-4238-A3A0-2B3572B3B81F}" type="sibTrans" cxnId="{8C9A8E47-B347-4D94-BEFF-52E1BD9CD18F}">
      <dgm:prSet/>
      <dgm:spPr/>
      <dgm:t>
        <a:bodyPr/>
        <a:lstStyle/>
        <a:p>
          <a:endParaRPr lang="en-US"/>
        </a:p>
      </dgm:t>
    </dgm:pt>
    <dgm:pt modelId="{2AD0CD56-3E9A-42C2-B87B-CB05C481B195}">
      <dgm:prSet/>
      <dgm:spPr/>
      <dgm:t>
        <a:bodyPr/>
        <a:lstStyle/>
        <a:p>
          <a:r>
            <a:rPr lang="hr-HR"/>
            <a:t>5. VAŠE MIŠLJENJE JE BITNO – PREZENTIRAJTE GA</a:t>
          </a:r>
          <a:endParaRPr lang="en-US"/>
        </a:p>
      </dgm:t>
    </dgm:pt>
    <dgm:pt modelId="{A0C51097-7A13-46AA-8D0B-E7C9209D9EC6}" type="parTrans" cxnId="{63B94050-1E49-4D81-8F4B-E95E7E4352CF}">
      <dgm:prSet/>
      <dgm:spPr/>
      <dgm:t>
        <a:bodyPr/>
        <a:lstStyle/>
        <a:p>
          <a:endParaRPr lang="en-US"/>
        </a:p>
      </dgm:t>
    </dgm:pt>
    <dgm:pt modelId="{EE06D91E-E7AE-4E2E-BDA2-90C8DE4487CC}" type="sibTrans" cxnId="{63B94050-1E49-4D81-8F4B-E95E7E4352CF}">
      <dgm:prSet/>
      <dgm:spPr/>
      <dgm:t>
        <a:bodyPr/>
        <a:lstStyle/>
        <a:p>
          <a:endParaRPr lang="en-US"/>
        </a:p>
      </dgm:t>
    </dgm:pt>
    <dgm:pt modelId="{95BD7D1E-4191-4621-B3EB-5AFB8B5DB70E}" type="pres">
      <dgm:prSet presAssocID="{4E6E12F0-54B0-4A1E-854A-5B6FD381DA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797479B-F8FA-4613-A549-D0222ED044BA}" type="pres">
      <dgm:prSet presAssocID="{6AEBBBB8-3E4D-4A90-A30C-106E54780D90}" presName="thickLine" presStyleLbl="alignNode1" presStyleIdx="0" presStyleCnt="6"/>
      <dgm:spPr/>
    </dgm:pt>
    <dgm:pt modelId="{A1D0E517-0646-43BD-960F-56A919916947}" type="pres">
      <dgm:prSet presAssocID="{6AEBBBB8-3E4D-4A90-A30C-106E54780D90}" presName="horz1" presStyleCnt="0"/>
      <dgm:spPr/>
    </dgm:pt>
    <dgm:pt modelId="{76FCD0D2-B107-4F1D-99B3-93C950DFBD8B}" type="pres">
      <dgm:prSet presAssocID="{6AEBBBB8-3E4D-4A90-A30C-106E54780D90}" presName="tx1" presStyleLbl="revTx" presStyleIdx="0" presStyleCnt="6"/>
      <dgm:spPr/>
      <dgm:t>
        <a:bodyPr/>
        <a:lstStyle/>
        <a:p>
          <a:endParaRPr lang="en-GB"/>
        </a:p>
      </dgm:t>
    </dgm:pt>
    <dgm:pt modelId="{635CC0C9-F553-4F4B-98A8-B059C26F394F}" type="pres">
      <dgm:prSet presAssocID="{6AEBBBB8-3E4D-4A90-A30C-106E54780D90}" presName="vert1" presStyleCnt="0"/>
      <dgm:spPr/>
    </dgm:pt>
    <dgm:pt modelId="{2ACB57B3-1CCD-4648-8C2D-CC6C008178FB}" type="pres">
      <dgm:prSet presAssocID="{B9961199-B4D2-4C01-9F6B-476377EB18DD}" presName="thickLine" presStyleLbl="alignNode1" presStyleIdx="1" presStyleCnt="6"/>
      <dgm:spPr/>
    </dgm:pt>
    <dgm:pt modelId="{EA8506D2-C9BD-4032-AC28-798036A7860C}" type="pres">
      <dgm:prSet presAssocID="{B9961199-B4D2-4C01-9F6B-476377EB18DD}" presName="horz1" presStyleCnt="0"/>
      <dgm:spPr/>
    </dgm:pt>
    <dgm:pt modelId="{5B51BA34-9167-4978-8F39-A96F5E7978FC}" type="pres">
      <dgm:prSet presAssocID="{B9961199-B4D2-4C01-9F6B-476377EB18DD}" presName="tx1" presStyleLbl="revTx" presStyleIdx="1" presStyleCnt="6"/>
      <dgm:spPr/>
      <dgm:t>
        <a:bodyPr/>
        <a:lstStyle/>
        <a:p>
          <a:endParaRPr lang="en-GB"/>
        </a:p>
      </dgm:t>
    </dgm:pt>
    <dgm:pt modelId="{0ED36B9C-E069-48C5-9B6C-FCD0071F04C8}" type="pres">
      <dgm:prSet presAssocID="{B9961199-B4D2-4C01-9F6B-476377EB18DD}" presName="vert1" presStyleCnt="0"/>
      <dgm:spPr/>
    </dgm:pt>
    <dgm:pt modelId="{660F7A2C-61AA-406E-B1CB-384CA2E41FBC}" type="pres">
      <dgm:prSet presAssocID="{3B2FF356-0313-4191-B270-EC9F1E8EDFC9}" presName="thickLine" presStyleLbl="alignNode1" presStyleIdx="2" presStyleCnt="6"/>
      <dgm:spPr/>
    </dgm:pt>
    <dgm:pt modelId="{C4AB00C4-21B1-4EA2-AE89-78DE95DF11FA}" type="pres">
      <dgm:prSet presAssocID="{3B2FF356-0313-4191-B270-EC9F1E8EDFC9}" presName="horz1" presStyleCnt="0"/>
      <dgm:spPr/>
    </dgm:pt>
    <dgm:pt modelId="{CB1CCE57-6DFD-4037-8318-06C96AA15734}" type="pres">
      <dgm:prSet presAssocID="{3B2FF356-0313-4191-B270-EC9F1E8EDFC9}" presName="tx1" presStyleLbl="revTx" presStyleIdx="2" presStyleCnt="6"/>
      <dgm:spPr/>
      <dgm:t>
        <a:bodyPr/>
        <a:lstStyle/>
        <a:p>
          <a:endParaRPr lang="en-GB"/>
        </a:p>
      </dgm:t>
    </dgm:pt>
    <dgm:pt modelId="{77548E63-2FDB-4F97-89EA-C569CD343A83}" type="pres">
      <dgm:prSet presAssocID="{3B2FF356-0313-4191-B270-EC9F1E8EDFC9}" presName="vert1" presStyleCnt="0"/>
      <dgm:spPr/>
    </dgm:pt>
    <dgm:pt modelId="{F318B413-34D4-4F7E-803F-F2BCF29F06DA}" type="pres">
      <dgm:prSet presAssocID="{789DD1F9-189F-4659-AC4D-E04BFFE3AE80}" presName="thickLine" presStyleLbl="alignNode1" presStyleIdx="3" presStyleCnt="6"/>
      <dgm:spPr/>
    </dgm:pt>
    <dgm:pt modelId="{4EA79659-06C2-4FCA-B610-3FFA99BA8A4A}" type="pres">
      <dgm:prSet presAssocID="{789DD1F9-189F-4659-AC4D-E04BFFE3AE80}" presName="horz1" presStyleCnt="0"/>
      <dgm:spPr/>
    </dgm:pt>
    <dgm:pt modelId="{9AF6FD5C-1AC6-4F27-9CCB-D93C4AF07872}" type="pres">
      <dgm:prSet presAssocID="{789DD1F9-189F-4659-AC4D-E04BFFE3AE80}" presName="tx1" presStyleLbl="revTx" presStyleIdx="3" presStyleCnt="6"/>
      <dgm:spPr/>
      <dgm:t>
        <a:bodyPr/>
        <a:lstStyle/>
        <a:p>
          <a:endParaRPr lang="en-GB"/>
        </a:p>
      </dgm:t>
    </dgm:pt>
    <dgm:pt modelId="{2CB29691-0E49-4C5F-BC63-C03EF734A54A}" type="pres">
      <dgm:prSet presAssocID="{789DD1F9-189F-4659-AC4D-E04BFFE3AE80}" presName="vert1" presStyleCnt="0"/>
      <dgm:spPr/>
    </dgm:pt>
    <dgm:pt modelId="{F006FB2C-2ADB-4FA8-AA78-3A25BE4BF323}" type="pres">
      <dgm:prSet presAssocID="{B20934AD-182A-4934-96F0-1B1289264694}" presName="thickLine" presStyleLbl="alignNode1" presStyleIdx="4" presStyleCnt="6"/>
      <dgm:spPr/>
    </dgm:pt>
    <dgm:pt modelId="{EDAF3AA7-A0E2-467E-942E-7154D57C1E81}" type="pres">
      <dgm:prSet presAssocID="{B20934AD-182A-4934-96F0-1B1289264694}" presName="horz1" presStyleCnt="0"/>
      <dgm:spPr/>
    </dgm:pt>
    <dgm:pt modelId="{3FBAB421-DFDB-496D-8DFE-ECA700AE5098}" type="pres">
      <dgm:prSet presAssocID="{B20934AD-182A-4934-96F0-1B1289264694}" presName="tx1" presStyleLbl="revTx" presStyleIdx="4" presStyleCnt="6"/>
      <dgm:spPr/>
      <dgm:t>
        <a:bodyPr/>
        <a:lstStyle/>
        <a:p>
          <a:endParaRPr lang="en-GB"/>
        </a:p>
      </dgm:t>
    </dgm:pt>
    <dgm:pt modelId="{1E1D59DC-F672-4B33-B808-A406C6B83DAE}" type="pres">
      <dgm:prSet presAssocID="{B20934AD-182A-4934-96F0-1B1289264694}" presName="vert1" presStyleCnt="0"/>
      <dgm:spPr/>
    </dgm:pt>
    <dgm:pt modelId="{9611FC07-FE33-4299-8983-0E2C394032D2}" type="pres">
      <dgm:prSet presAssocID="{2AD0CD56-3E9A-42C2-B87B-CB05C481B195}" presName="thickLine" presStyleLbl="alignNode1" presStyleIdx="5" presStyleCnt="6"/>
      <dgm:spPr/>
    </dgm:pt>
    <dgm:pt modelId="{FEC90239-13AA-40F7-8402-F431B915DD1F}" type="pres">
      <dgm:prSet presAssocID="{2AD0CD56-3E9A-42C2-B87B-CB05C481B195}" presName="horz1" presStyleCnt="0"/>
      <dgm:spPr/>
    </dgm:pt>
    <dgm:pt modelId="{1DCC52CD-7114-4CFE-855A-81E43FE5608A}" type="pres">
      <dgm:prSet presAssocID="{2AD0CD56-3E9A-42C2-B87B-CB05C481B195}" presName="tx1" presStyleLbl="revTx" presStyleIdx="5" presStyleCnt="6"/>
      <dgm:spPr/>
      <dgm:t>
        <a:bodyPr/>
        <a:lstStyle/>
        <a:p>
          <a:endParaRPr lang="en-GB"/>
        </a:p>
      </dgm:t>
    </dgm:pt>
    <dgm:pt modelId="{F52C0639-EEF7-45FE-9A51-45B89FC4850B}" type="pres">
      <dgm:prSet presAssocID="{2AD0CD56-3E9A-42C2-B87B-CB05C481B195}" presName="vert1" presStyleCnt="0"/>
      <dgm:spPr/>
    </dgm:pt>
  </dgm:ptLst>
  <dgm:cxnLst>
    <dgm:cxn modelId="{21DA79CE-9F25-429A-B5F5-320C38DCA98C}" srcId="{4E6E12F0-54B0-4A1E-854A-5B6FD381DA89}" destId="{B9961199-B4D2-4C01-9F6B-476377EB18DD}" srcOrd="1" destOrd="0" parTransId="{5CBEA445-133E-4AD2-A194-D6AF272FB288}" sibTransId="{736FB9ED-C693-4AB7-98D8-8F2413805DED}"/>
    <dgm:cxn modelId="{C6FED0E6-FB1A-40A6-996D-14879BCB948D}" type="presOf" srcId="{3B2FF356-0313-4191-B270-EC9F1E8EDFC9}" destId="{CB1CCE57-6DFD-4037-8318-06C96AA15734}" srcOrd="0" destOrd="0" presId="urn:microsoft.com/office/officeart/2008/layout/LinedList"/>
    <dgm:cxn modelId="{A78DFC1A-E382-4D7F-A797-BB9BBE7D1E09}" srcId="{4E6E12F0-54B0-4A1E-854A-5B6FD381DA89}" destId="{3B2FF356-0313-4191-B270-EC9F1E8EDFC9}" srcOrd="2" destOrd="0" parTransId="{F5AF0D48-D171-4F41-A00D-3E0EF815058B}" sibTransId="{007D4B77-6E33-401E-B7E6-510CC0EA2832}"/>
    <dgm:cxn modelId="{4401D325-D904-4C31-9FF2-1702A7E75902}" srcId="{4E6E12F0-54B0-4A1E-854A-5B6FD381DA89}" destId="{6AEBBBB8-3E4D-4A90-A30C-106E54780D90}" srcOrd="0" destOrd="0" parTransId="{C406D2BA-6240-4EDE-BB7D-9E9FB76FA093}" sibTransId="{6550E45A-1B7F-4555-953C-F7750A6F46D3}"/>
    <dgm:cxn modelId="{63B94050-1E49-4D81-8F4B-E95E7E4352CF}" srcId="{4E6E12F0-54B0-4A1E-854A-5B6FD381DA89}" destId="{2AD0CD56-3E9A-42C2-B87B-CB05C481B195}" srcOrd="5" destOrd="0" parTransId="{A0C51097-7A13-46AA-8D0B-E7C9209D9EC6}" sibTransId="{EE06D91E-E7AE-4E2E-BDA2-90C8DE4487CC}"/>
    <dgm:cxn modelId="{F4DDD655-D1CD-4F15-B9B2-67062DC22371}" type="presOf" srcId="{B9961199-B4D2-4C01-9F6B-476377EB18DD}" destId="{5B51BA34-9167-4978-8F39-A96F5E7978FC}" srcOrd="0" destOrd="0" presId="urn:microsoft.com/office/officeart/2008/layout/LinedList"/>
    <dgm:cxn modelId="{8297B27F-9BCA-4660-BD32-DA2A072232D9}" type="presOf" srcId="{789DD1F9-189F-4659-AC4D-E04BFFE3AE80}" destId="{9AF6FD5C-1AC6-4F27-9CCB-D93C4AF07872}" srcOrd="0" destOrd="0" presId="urn:microsoft.com/office/officeart/2008/layout/LinedList"/>
    <dgm:cxn modelId="{4983E3AC-0807-48EC-9A92-F791FA61B8B3}" type="presOf" srcId="{B20934AD-182A-4934-96F0-1B1289264694}" destId="{3FBAB421-DFDB-496D-8DFE-ECA700AE5098}" srcOrd="0" destOrd="0" presId="urn:microsoft.com/office/officeart/2008/layout/LinedList"/>
    <dgm:cxn modelId="{8C9A8E47-B347-4D94-BEFF-52E1BD9CD18F}" srcId="{4E6E12F0-54B0-4A1E-854A-5B6FD381DA89}" destId="{B20934AD-182A-4934-96F0-1B1289264694}" srcOrd="4" destOrd="0" parTransId="{BB9DEECF-A873-4CC1-89FE-4F30DCD67F6C}" sibTransId="{CF0D2443-5B19-4238-A3A0-2B3572B3B81F}"/>
    <dgm:cxn modelId="{765EC5DA-70A3-47C5-9635-89BDB1F3FE91}" type="presOf" srcId="{2AD0CD56-3E9A-42C2-B87B-CB05C481B195}" destId="{1DCC52CD-7114-4CFE-855A-81E43FE5608A}" srcOrd="0" destOrd="0" presId="urn:microsoft.com/office/officeart/2008/layout/LinedList"/>
    <dgm:cxn modelId="{C0E4184A-5948-414E-8740-6F5A51E1FF7B}" type="presOf" srcId="{4E6E12F0-54B0-4A1E-854A-5B6FD381DA89}" destId="{95BD7D1E-4191-4621-B3EB-5AFB8B5DB70E}" srcOrd="0" destOrd="0" presId="urn:microsoft.com/office/officeart/2008/layout/LinedList"/>
    <dgm:cxn modelId="{FE331FBE-FF70-4CC1-972D-EA2C40938226}" type="presOf" srcId="{6AEBBBB8-3E4D-4A90-A30C-106E54780D90}" destId="{76FCD0D2-B107-4F1D-99B3-93C950DFBD8B}" srcOrd="0" destOrd="0" presId="urn:microsoft.com/office/officeart/2008/layout/LinedList"/>
    <dgm:cxn modelId="{2CC4E520-D74E-4577-BD3F-7805DF9FB4BF}" srcId="{4E6E12F0-54B0-4A1E-854A-5B6FD381DA89}" destId="{789DD1F9-189F-4659-AC4D-E04BFFE3AE80}" srcOrd="3" destOrd="0" parTransId="{E5564C7A-71A0-4E20-AECC-D73F102DBA3A}" sibTransId="{4AB4FBD3-CE6B-4897-9F28-F59CA8227A83}"/>
    <dgm:cxn modelId="{98E5EDA8-82D8-48D8-8492-C89318FE0E52}" type="presParOf" srcId="{95BD7D1E-4191-4621-B3EB-5AFB8B5DB70E}" destId="{5797479B-F8FA-4613-A549-D0222ED044BA}" srcOrd="0" destOrd="0" presId="urn:microsoft.com/office/officeart/2008/layout/LinedList"/>
    <dgm:cxn modelId="{315C1E56-6BE1-4435-AD9C-A7927C3E0D44}" type="presParOf" srcId="{95BD7D1E-4191-4621-B3EB-5AFB8B5DB70E}" destId="{A1D0E517-0646-43BD-960F-56A919916947}" srcOrd="1" destOrd="0" presId="urn:microsoft.com/office/officeart/2008/layout/LinedList"/>
    <dgm:cxn modelId="{6DDE7DEE-6D5E-4F13-9796-622091D0CCDA}" type="presParOf" srcId="{A1D0E517-0646-43BD-960F-56A919916947}" destId="{76FCD0D2-B107-4F1D-99B3-93C950DFBD8B}" srcOrd="0" destOrd="0" presId="urn:microsoft.com/office/officeart/2008/layout/LinedList"/>
    <dgm:cxn modelId="{77047C04-6ECD-4606-BF9B-3939FC0D6E6D}" type="presParOf" srcId="{A1D0E517-0646-43BD-960F-56A919916947}" destId="{635CC0C9-F553-4F4B-98A8-B059C26F394F}" srcOrd="1" destOrd="0" presId="urn:microsoft.com/office/officeart/2008/layout/LinedList"/>
    <dgm:cxn modelId="{9FD83C7E-48DB-40E9-940B-44859881F756}" type="presParOf" srcId="{95BD7D1E-4191-4621-B3EB-5AFB8B5DB70E}" destId="{2ACB57B3-1CCD-4648-8C2D-CC6C008178FB}" srcOrd="2" destOrd="0" presId="urn:microsoft.com/office/officeart/2008/layout/LinedList"/>
    <dgm:cxn modelId="{8F128425-9381-4CC4-87F9-DD479BDC690B}" type="presParOf" srcId="{95BD7D1E-4191-4621-B3EB-5AFB8B5DB70E}" destId="{EA8506D2-C9BD-4032-AC28-798036A7860C}" srcOrd="3" destOrd="0" presId="urn:microsoft.com/office/officeart/2008/layout/LinedList"/>
    <dgm:cxn modelId="{3EFB4FD9-241C-4CDC-9C88-E4BFB93C8BE0}" type="presParOf" srcId="{EA8506D2-C9BD-4032-AC28-798036A7860C}" destId="{5B51BA34-9167-4978-8F39-A96F5E7978FC}" srcOrd="0" destOrd="0" presId="urn:microsoft.com/office/officeart/2008/layout/LinedList"/>
    <dgm:cxn modelId="{8C1DA4F2-5F2F-432D-9B45-EDB20E4068EC}" type="presParOf" srcId="{EA8506D2-C9BD-4032-AC28-798036A7860C}" destId="{0ED36B9C-E069-48C5-9B6C-FCD0071F04C8}" srcOrd="1" destOrd="0" presId="urn:microsoft.com/office/officeart/2008/layout/LinedList"/>
    <dgm:cxn modelId="{1DC34F47-F047-42B5-B536-82242C45A3EC}" type="presParOf" srcId="{95BD7D1E-4191-4621-B3EB-5AFB8B5DB70E}" destId="{660F7A2C-61AA-406E-B1CB-384CA2E41FBC}" srcOrd="4" destOrd="0" presId="urn:microsoft.com/office/officeart/2008/layout/LinedList"/>
    <dgm:cxn modelId="{D345CFE7-438B-4DD4-9B0D-91426EDE2D08}" type="presParOf" srcId="{95BD7D1E-4191-4621-B3EB-5AFB8B5DB70E}" destId="{C4AB00C4-21B1-4EA2-AE89-78DE95DF11FA}" srcOrd="5" destOrd="0" presId="urn:microsoft.com/office/officeart/2008/layout/LinedList"/>
    <dgm:cxn modelId="{B07514C9-6DBD-42DB-AF82-31E477E88C18}" type="presParOf" srcId="{C4AB00C4-21B1-4EA2-AE89-78DE95DF11FA}" destId="{CB1CCE57-6DFD-4037-8318-06C96AA15734}" srcOrd="0" destOrd="0" presId="urn:microsoft.com/office/officeart/2008/layout/LinedList"/>
    <dgm:cxn modelId="{725585A9-5069-4E58-A845-0EDFC60F0E1F}" type="presParOf" srcId="{C4AB00C4-21B1-4EA2-AE89-78DE95DF11FA}" destId="{77548E63-2FDB-4F97-89EA-C569CD343A83}" srcOrd="1" destOrd="0" presId="urn:microsoft.com/office/officeart/2008/layout/LinedList"/>
    <dgm:cxn modelId="{6B05ECA9-6986-4734-B836-C62EBC3B97A7}" type="presParOf" srcId="{95BD7D1E-4191-4621-B3EB-5AFB8B5DB70E}" destId="{F318B413-34D4-4F7E-803F-F2BCF29F06DA}" srcOrd="6" destOrd="0" presId="urn:microsoft.com/office/officeart/2008/layout/LinedList"/>
    <dgm:cxn modelId="{DA459B34-7139-4FC6-A8C6-C958807E0019}" type="presParOf" srcId="{95BD7D1E-4191-4621-B3EB-5AFB8B5DB70E}" destId="{4EA79659-06C2-4FCA-B610-3FFA99BA8A4A}" srcOrd="7" destOrd="0" presId="urn:microsoft.com/office/officeart/2008/layout/LinedList"/>
    <dgm:cxn modelId="{CD0EB748-D3D2-4FF7-A8D9-F63A67B5B2FE}" type="presParOf" srcId="{4EA79659-06C2-4FCA-B610-3FFA99BA8A4A}" destId="{9AF6FD5C-1AC6-4F27-9CCB-D93C4AF07872}" srcOrd="0" destOrd="0" presId="urn:microsoft.com/office/officeart/2008/layout/LinedList"/>
    <dgm:cxn modelId="{C613F35A-97AA-4F17-8981-5790F61EEE74}" type="presParOf" srcId="{4EA79659-06C2-4FCA-B610-3FFA99BA8A4A}" destId="{2CB29691-0E49-4C5F-BC63-C03EF734A54A}" srcOrd="1" destOrd="0" presId="urn:microsoft.com/office/officeart/2008/layout/LinedList"/>
    <dgm:cxn modelId="{253C2075-1DCA-4C41-93CF-9B79604CCC08}" type="presParOf" srcId="{95BD7D1E-4191-4621-B3EB-5AFB8B5DB70E}" destId="{F006FB2C-2ADB-4FA8-AA78-3A25BE4BF323}" srcOrd="8" destOrd="0" presId="urn:microsoft.com/office/officeart/2008/layout/LinedList"/>
    <dgm:cxn modelId="{3FB9E73F-DA5C-4EF8-A4E4-A4A9F142718E}" type="presParOf" srcId="{95BD7D1E-4191-4621-B3EB-5AFB8B5DB70E}" destId="{EDAF3AA7-A0E2-467E-942E-7154D57C1E81}" srcOrd="9" destOrd="0" presId="urn:microsoft.com/office/officeart/2008/layout/LinedList"/>
    <dgm:cxn modelId="{30E5D988-C884-4FDB-8D89-9C2EAD09ACA8}" type="presParOf" srcId="{EDAF3AA7-A0E2-467E-942E-7154D57C1E81}" destId="{3FBAB421-DFDB-496D-8DFE-ECA700AE5098}" srcOrd="0" destOrd="0" presId="urn:microsoft.com/office/officeart/2008/layout/LinedList"/>
    <dgm:cxn modelId="{5C134B24-FC97-4ED2-A067-5496F996C2C2}" type="presParOf" srcId="{EDAF3AA7-A0E2-467E-942E-7154D57C1E81}" destId="{1E1D59DC-F672-4B33-B808-A406C6B83DAE}" srcOrd="1" destOrd="0" presId="urn:microsoft.com/office/officeart/2008/layout/LinedList"/>
    <dgm:cxn modelId="{63CE5BAE-7427-44E2-AC6A-4683E4C29959}" type="presParOf" srcId="{95BD7D1E-4191-4621-B3EB-5AFB8B5DB70E}" destId="{9611FC07-FE33-4299-8983-0E2C394032D2}" srcOrd="10" destOrd="0" presId="urn:microsoft.com/office/officeart/2008/layout/LinedList"/>
    <dgm:cxn modelId="{578FC9ED-0BB9-4A4F-A856-87ECDB67E306}" type="presParOf" srcId="{95BD7D1E-4191-4621-B3EB-5AFB8B5DB70E}" destId="{FEC90239-13AA-40F7-8402-F431B915DD1F}" srcOrd="11" destOrd="0" presId="urn:microsoft.com/office/officeart/2008/layout/LinedList"/>
    <dgm:cxn modelId="{013BF414-A001-4680-ACC2-9561F28E1384}" type="presParOf" srcId="{FEC90239-13AA-40F7-8402-F431B915DD1F}" destId="{1DCC52CD-7114-4CFE-855A-81E43FE5608A}" srcOrd="0" destOrd="0" presId="urn:microsoft.com/office/officeart/2008/layout/LinedList"/>
    <dgm:cxn modelId="{A2E0D439-591D-44C7-B095-2B9DADCB3349}" type="presParOf" srcId="{FEC90239-13AA-40F7-8402-F431B915DD1F}" destId="{F52C0639-EEF7-45FE-9A51-45B89FC485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4B01A-5E2C-4419-9E83-F5B739ABD807}" type="doc">
      <dgm:prSet loTypeId="urn:microsoft.com/office/officeart/2005/8/layout/vProcess5" loCatId="Inbox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811A818-FD38-4149-8001-D0F404B80747}">
      <dgm:prSet/>
      <dgm:spPr/>
      <dgm:t>
        <a:bodyPr/>
        <a:lstStyle/>
        <a:p>
          <a:r>
            <a:rPr lang="hr-HR" u="none" dirty="0">
              <a:solidFill>
                <a:srgbClr val="7030A0"/>
              </a:solidFill>
            </a:rPr>
            <a:t>Upotreba fotografija uz poštivanje autorskih prava – GOOGLE POSTAVKE</a:t>
          </a:r>
          <a:endParaRPr lang="en-US" u="none" dirty="0">
            <a:solidFill>
              <a:srgbClr val="7030A0"/>
            </a:solidFill>
          </a:endParaRPr>
        </a:p>
      </dgm:t>
    </dgm:pt>
    <dgm:pt modelId="{809F4B57-981B-433F-94AD-7FF4E5E948D5}" type="sibTrans" cxnId="{DF91E72E-4A88-47E4-BD85-84D5BEA076A2}">
      <dgm:prSet/>
      <dgm:spPr/>
      <dgm:t>
        <a:bodyPr/>
        <a:lstStyle/>
        <a:p>
          <a:endParaRPr lang="en-US"/>
        </a:p>
      </dgm:t>
    </dgm:pt>
    <dgm:pt modelId="{8AD51650-141E-4C05-B41D-22CE983DEB64}" type="parTrans" cxnId="{DF91E72E-4A88-47E4-BD85-84D5BEA076A2}">
      <dgm:prSet/>
      <dgm:spPr/>
      <dgm:t>
        <a:bodyPr/>
        <a:lstStyle/>
        <a:p>
          <a:endParaRPr lang="en-US"/>
        </a:p>
      </dgm:t>
    </dgm:pt>
    <dgm:pt modelId="{1AFD41A9-76C5-49D1-A1D4-F4485D2F2EC9}">
      <dgm:prSet/>
      <dgm:spPr/>
      <dgm:t>
        <a:bodyPr/>
        <a:lstStyle/>
        <a:p>
          <a:r>
            <a:rPr lang="hr-HR" u="sng" dirty="0" err="1">
              <a:solidFill>
                <a:schemeClr val="tx1"/>
              </a:solidFill>
            </a:rPr>
            <a:t>The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Guardian</a:t>
          </a:r>
          <a:r>
            <a:rPr lang="hr-HR" u="sng" dirty="0">
              <a:solidFill>
                <a:schemeClr val="tx1"/>
              </a:solidFill>
            </a:rPr>
            <a:t> – </a:t>
          </a:r>
          <a:r>
            <a:rPr lang="hr-HR" u="sng" dirty="0" err="1">
              <a:solidFill>
                <a:schemeClr val="tx1"/>
              </a:solidFill>
            </a:rPr>
            <a:t>photo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of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the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day</a:t>
          </a:r>
          <a:endParaRPr lang="hr-HR" u="sng" dirty="0">
            <a:solidFill>
              <a:schemeClr val="tx1"/>
            </a:solidFill>
          </a:endParaRPr>
        </a:p>
        <a:p>
          <a:r>
            <a:rPr lang="hr-HR" u="sng" dirty="0">
              <a:solidFill>
                <a:schemeClr val="tx1"/>
              </a:solidFill>
            </a:rPr>
            <a:t>https://www.theguardian.com/news/series/ten-best-photographs-of-the-day</a:t>
          </a:r>
        </a:p>
        <a:p>
          <a:r>
            <a:rPr lang="hr-HR" u="sng" dirty="0" err="1">
              <a:solidFill>
                <a:schemeClr val="tx1"/>
              </a:solidFill>
            </a:rPr>
            <a:t>Pinterest</a:t>
          </a:r>
          <a:endParaRPr lang="en-US" dirty="0">
            <a:solidFill>
              <a:schemeClr val="tx1"/>
            </a:solidFill>
          </a:endParaRPr>
        </a:p>
      </dgm:t>
    </dgm:pt>
    <dgm:pt modelId="{F3AE7DDB-40C9-4D49-B688-4E4FAAD66E08}" type="sibTrans" cxnId="{FAF1B263-B9D7-4339-A8AD-1CECB735FA5C}">
      <dgm:prSet/>
      <dgm:spPr/>
      <dgm:t>
        <a:bodyPr/>
        <a:lstStyle/>
        <a:p>
          <a:endParaRPr lang="en-US"/>
        </a:p>
      </dgm:t>
    </dgm:pt>
    <dgm:pt modelId="{884260BD-935F-4060-ADA1-4A98DD5F6C7C}" type="parTrans" cxnId="{FAF1B263-B9D7-4339-A8AD-1CECB735FA5C}">
      <dgm:prSet/>
      <dgm:spPr/>
      <dgm:t>
        <a:bodyPr/>
        <a:lstStyle/>
        <a:p>
          <a:endParaRPr lang="en-US"/>
        </a:p>
      </dgm:t>
    </dgm:pt>
    <dgm:pt modelId="{79758114-F0C6-46D9-BFB4-A257F4B45BEE}" type="pres">
      <dgm:prSet presAssocID="{CCE4B01A-5E2C-4419-9E83-F5B739ABD80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7BB278-7C6B-46B6-B1FF-D19D6D07714E}" type="pres">
      <dgm:prSet presAssocID="{CCE4B01A-5E2C-4419-9E83-F5B739ABD807}" presName="dummyMaxCanvas" presStyleCnt="0">
        <dgm:presLayoutVars/>
      </dgm:prSet>
      <dgm:spPr/>
    </dgm:pt>
    <dgm:pt modelId="{4E582A24-44D9-4538-AEF5-B791081E38D6}" type="pres">
      <dgm:prSet presAssocID="{CCE4B01A-5E2C-4419-9E83-F5B739ABD80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AE4E2-36F3-4218-9C6A-FBF79858B718}" type="pres">
      <dgm:prSet presAssocID="{CCE4B01A-5E2C-4419-9E83-F5B739ABD80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7DA593-1F13-4724-8C46-AB2AFA94C5CC}" type="pres">
      <dgm:prSet presAssocID="{CCE4B01A-5E2C-4419-9E83-F5B739ABD80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8A043-D300-47A9-9BE7-3EEE8FCFE094}" type="pres">
      <dgm:prSet presAssocID="{CCE4B01A-5E2C-4419-9E83-F5B739ABD80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8A7BAB-F261-4676-A995-D1D5DA9E483D}" type="pres">
      <dgm:prSet presAssocID="{CCE4B01A-5E2C-4419-9E83-F5B739ABD80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B3C7A2-5F44-46C3-91DC-F0A3631A01E8}" type="presOf" srcId="{5811A818-FD38-4149-8001-D0F404B80747}" destId="{FF8A7BAB-F261-4676-A995-D1D5DA9E483D}" srcOrd="1" destOrd="0" presId="urn:microsoft.com/office/officeart/2005/8/layout/vProcess5"/>
    <dgm:cxn modelId="{59D8FE75-BA89-467B-B48A-DB9C6C3AFE15}" type="presOf" srcId="{5811A818-FD38-4149-8001-D0F404B80747}" destId="{140AE4E2-36F3-4218-9C6A-FBF79858B718}" srcOrd="0" destOrd="0" presId="urn:microsoft.com/office/officeart/2005/8/layout/vProcess5"/>
    <dgm:cxn modelId="{FAF1B263-B9D7-4339-A8AD-1CECB735FA5C}" srcId="{CCE4B01A-5E2C-4419-9E83-F5B739ABD807}" destId="{1AFD41A9-76C5-49D1-A1D4-F4485D2F2EC9}" srcOrd="0" destOrd="0" parTransId="{884260BD-935F-4060-ADA1-4A98DD5F6C7C}" sibTransId="{F3AE7DDB-40C9-4D49-B688-4E4FAAD66E08}"/>
    <dgm:cxn modelId="{27B4B67D-69D1-49DD-92F7-0B30727B1D6D}" type="presOf" srcId="{1AFD41A9-76C5-49D1-A1D4-F4485D2F2EC9}" destId="{DF48A043-D300-47A9-9BE7-3EEE8FCFE094}" srcOrd="1" destOrd="0" presId="urn:microsoft.com/office/officeart/2005/8/layout/vProcess5"/>
    <dgm:cxn modelId="{63D110C0-87D6-41BE-8637-7DB871C9CCD5}" type="presOf" srcId="{F3AE7DDB-40C9-4D49-B688-4E4FAAD66E08}" destId="{127DA593-1F13-4724-8C46-AB2AFA94C5CC}" srcOrd="0" destOrd="0" presId="urn:microsoft.com/office/officeart/2005/8/layout/vProcess5"/>
    <dgm:cxn modelId="{DF91E72E-4A88-47E4-BD85-84D5BEA076A2}" srcId="{CCE4B01A-5E2C-4419-9E83-F5B739ABD807}" destId="{5811A818-FD38-4149-8001-D0F404B80747}" srcOrd="1" destOrd="0" parTransId="{8AD51650-141E-4C05-B41D-22CE983DEB64}" sibTransId="{809F4B57-981B-433F-94AD-7FF4E5E948D5}"/>
    <dgm:cxn modelId="{311BE2A4-F348-449F-8456-3980FA54710F}" type="presOf" srcId="{CCE4B01A-5E2C-4419-9E83-F5B739ABD807}" destId="{79758114-F0C6-46D9-BFB4-A257F4B45BEE}" srcOrd="0" destOrd="0" presId="urn:microsoft.com/office/officeart/2005/8/layout/vProcess5"/>
    <dgm:cxn modelId="{BBDB82E0-FC4F-4DAA-AAC7-841E759D0317}" type="presOf" srcId="{1AFD41A9-76C5-49D1-A1D4-F4485D2F2EC9}" destId="{4E582A24-44D9-4538-AEF5-B791081E38D6}" srcOrd="0" destOrd="0" presId="urn:microsoft.com/office/officeart/2005/8/layout/vProcess5"/>
    <dgm:cxn modelId="{675A406E-C6B2-4F2C-964F-162234C2A63E}" type="presParOf" srcId="{79758114-F0C6-46D9-BFB4-A257F4B45BEE}" destId="{1B7BB278-7C6B-46B6-B1FF-D19D6D07714E}" srcOrd="0" destOrd="0" presId="urn:microsoft.com/office/officeart/2005/8/layout/vProcess5"/>
    <dgm:cxn modelId="{930D8932-436D-44A1-90F8-D273AA073D49}" type="presParOf" srcId="{79758114-F0C6-46D9-BFB4-A257F4B45BEE}" destId="{4E582A24-44D9-4538-AEF5-B791081E38D6}" srcOrd="1" destOrd="0" presId="urn:microsoft.com/office/officeart/2005/8/layout/vProcess5"/>
    <dgm:cxn modelId="{84EE2A22-2274-407C-A93A-05223599384B}" type="presParOf" srcId="{79758114-F0C6-46D9-BFB4-A257F4B45BEE}" destId="{140AE4E2-36F3-4218-9C6A-FBF79858B718}" srcOrd="2" destOrd="0" presId="urn:microsoft.com/office/officeart/2005/8/layout/vProcess5"/>
    <dgm:cxn modelId="{01E97065-1458-4B5C-ACBA-52CE4ED380B8}" type="presParOf" srcId="{79758114-F0C6-46D9-BFB4-A257F4B45BEE}" destId="{127DA593-1F13-4724-8C46-AB2AFA94C5CC}" srcOrd="3" destOrd="0" presId="urn:microsoft.com/office/officeart/2005/8/layout/vProcess5"/>
    <dgm:cxn modelId="{EBE04AC2-D117-4F98-A715-ACE527452269}" type="presParOf" srcId="{79758114-F0C6-46D9-BFB4-A257F4B45BEE}" destId="{DF48A043-D300-47A9-9BE7-3EEE8FCFE094}" srcOrd="4" destOrd="0" presId="urn:microsoft.com/office/officeart/2005/8/layout/vProcess5"/>
    <dgm:cxn modelId="{00E731D3-8647-4AD0-8CB6-B09413C342D9}" type="presParOf" srcId="{79758114-F0C6-46D9-BFB4-A257F4B45BEE}" destId="{FF8A7BAB-F261-4676-A995-D1D5DA9E483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7479B-F8FA-4613-A549-D0222ED044BA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CD0D2-B107-4F1D-99B3-93C950DFBD8B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0" y="2124"/>
        <a:ext cx="10515600" cy="724514"/>
      </dsp:txXfrm>
    </dsp:sp>
    <dsp:sp modelId="{2ACB57B3-1CCD-4648-8C2D-CC6C008178FB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1BA34-9167-4978-8F39-A96F5E7978FC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1. KRITIČKA ANALIZA FOTOGRAFIJA</a:t>
          </a:r>
          <a:endParaRPr lang="en-US" sz="3300" kern="1200"/>
        </a:p>
      </dsp:txBody>
      <dsp:txXfrm>
        <a:off x="0" y="726639"/>
        <a:ext cx="10515600" cy="724514"/>
      </dsp:txXfrm>
    </dsp:sp>
    <dsp:sp modelId="{660F7A2C-61AA-406E-B1CB-384CA2E41FB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CCE57-6DFD-4037-8318-06C96AA15734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2. VIDEO MATERIJALI – KREATIVNO RAZMIŠLJANJE</a:t>
          </a:r>
          <a:endParaRPr lang="en-US" sz="3300" kern="1200"/>
        </a:p>
      </dsp:txBody>
      <dsp:txXfrm>
        <a:off x="0" y="1451154"/>
        <a:ext cx="10515600" cy="724514"/>
      </dsp:txXfrm>
    </dsp:sp>
    <dsp:sp modelId="{F318B413-34D4-4F7E-803F-F2BCF29F06DA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FD5C-1AC6-4F27-9CCB-D93C4AF07872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3. PRONAĆI VJERODOSTOJAN IZVOR</a:t>
          </a:r>
          <a:endParaRPr lang="en-US" sz="3300" kern="1200" dirty="0"/>
        </a:p>
      </dsp:txBody>
      <dsp:txXfrm>
        <a:off x="0" y="2175669"/>
        <a:ext cx="10515600" cy="724514"/>
      </dsp:txXfrm>
    </dsp:sp>
    <dsp:sp modelId="{F006FB2C-2ADB-4FA8-AA78-3A25BE4BF323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AB421-DFDB-496D-8DFE-ECA700AE509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4. KONSTRUKTIVNOST I ODGOVORNOST</a:t>
          </a:r>
          <a:endParaRPr lang="en-US" sz="3300" kern="1200"/>
        </a:p>
      </dsp:txBody>
      <dsp:txXfrm>
        <a:off x="0" y="2900183"/>
        <a:ext cx="10515600" cy="724514"/>
      </dsp:txXfrm>
    </dsp:sp>
    <dsp:sp modelId="{9611FC07-FE33-4299-8983-0E2C394032D2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C52CD-7114-4CFE-855A-81E43FE5608A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5. VAŠE MIŠLJENJE JE BITNO – PREZENTIRAJTE GA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582A24-44D9-4538-AEF5-B791081E38D6}">
      <dsp:nvSpPr>
        <dsp:cNvPr id="0" name=""/>
        <dsp:cNvSpPr/>
      </dsp:nvSpPr>
      <dsp:spPr>
        <a:xfrm>
          <a:off x="0" y="0"/>
          <a:ext cx="8938260" cy="186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u="sng" kern="1200" dirty="0" err="1">
              <a:solidFill>
                <a:schemeClr val="tx1"/>
              </a:solidFill>
            </a:rPr>
            <a:t>The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Guardian</a:t>
          </a:r>
          <a:r>
            <a:rPr lang="hr-HR" sz="2300" u="sng" kern="1200" dirty="0">
              <a:solidFill>
                <a:schemeClr val="tx1"/>
              </a:solidFill>
            </a:rPr>
            <a:t> – </a:t>
          </a:r>
          <a:r>
            <a:rPr lang="hr-HR" sz="2300" u="sng" kern="1200" dirty="0" err="1">
              <a:solidFill>
                <a:schemeClr val="tx1"/>
              </a:solidFill>
            </a:rPr>
            <a:t>photo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of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the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day</a:t>
          </a:r>
          <a:endParaRPr lang="hr-HR" sz="2300" u="sng" kern="1200" dirty="0">
            <a:solidFill>
              <a:schemeClr val="tx1"/>
            </a:solidFill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u="sng" kern="1200" dirty="0">
              <a:solidFill>
                <a:schemeClr val="tx1"/>
              </a:solidFill>
            </a:rPr>
            <a:t>https://www.theguardian.com/news/series/ten-best-photographs-of-the-day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u="sng" kern="1200" dirty="0" err="1">
              <a:solidFill>
                <a:schemeClr val="tx1"/>
              </a:solidFill>
            </a:rPr>
            <a:t>Pinterest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0"/>
        <a:ext cx="7115478" cy="1869519"/>
      </dsp:txXfrm>
    </dsp:sp>
    <dsp:sp modelId="{140AE4E2-36F3-4218-9C6A-FBF79858B718}">
      <dsp:nvSpPr>
        <dsp:cNvPr id="0" name=""/>
        <dsp:cNvSpPr/>
      </dsp:nvSpPr>
      <dsp:spPr>
        <a:xfrm>
          <a:off x="1577339" y="2284968"/>
          <a:ext cx="8938260" cy="186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441380"/>
                <a:satOff val="-11779"/>
                <a:lumOff val="47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441380"/>
                <a:satOff val="-11779"/>
                <a:lumOff val="47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441380"/>
                <a:satOff val="-11779"/>
                <a:lumOff val="47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u="none" kern="1200" dirty="0">
              <a:solidFill>
                <a:srgbClr val="7030A0"/>
              </a:solidFill>
            </a:rPr>
            <a:t>Upotreba fotografija uz poštivanje autorskih prava – GOOGLE POSTAVKE</a:t>
          </a:r>
          <a:endParaRPr lang="en-US" sz="2300" u="none" kern="1200" dirty="0">
            <a:solidFill>
              <a:srgbClr val="7030A0"/>
            </a:solidFill>
          </a:endParaRPr>
        </a:p>
      </dsp:txBody>
      <dsp:txXfrm>
        <a:off x="1577339" y="2284968"/>
        <a:ext cx="6145732" cy="1869519"/>
      </dsp:txXfrm>
    </dsp:sp>
    <dsp:sp modelId="{127DA593-1F13-4724-8C46-AB2AFA94C5CC}">
      <dsp:nvSpPr>
        <dsp:cNvPr id="0" name=""/>
        <dsp:cNvSpPr/>
      </dsp:nvSpPr>
      <dsp:spPr>
        <a:xfrm>
          <a:off x="7723072" y="1469650"/>
          <a:ext cx="1215187" cy="1215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23072" y="1469650"/>
        <a:ext cx="1215187" cy="1215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7504-CA71-4FEE-8377-641AEF84C8E3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A7EB0-79E9-4563-9BAF-627A95D81D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211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5 pristupa – veća kreativnost učenika,</a:t>
            </a:r>
          </a:p>
          <a:p>
            <a:pPr marL="171450" indent="-171450">
              <a:buFontTx/>
              <a:buChar char="-"/>
            </a:pPr>
            <a:r>
              <a:rPr lang="hr-HR" dirty="0"/>
              <a:t>Poticati na kritičku analizu sadržaja koji ih okružuju</a:t>
            </a:r>
          </a:p>
          <a:p>
            <a:pPr marL="171450" indent="-171450">
              <a:buFontTx/>
              <a:buChar char="-"/>
            </a:pPr>
            <a:r>
              <a:rPr lang="hr-HR" dirty="0"/>
              <a:t>Osposobiti ih da budu odgovorni članovi naše zajednice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7EB0-79E9-4563-9BAF-627A95D81D31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752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Kate </a:t>
            </a:r>
            <a:r>
              <a:rPr lang="hr-HR" dirty="0" err="1"/>
              <a:t>Middelton</a:t>
            </a:r>
            <a:r>
              <a:rPr lang="hr-HR" dirty="0"/>
              <a:t>, vojvotkinja od </a:t>
            </a:r>
            <a:r>
              <a:rPr lang="hr-HR" dirty="0" err="1"/>
              <a:t>Cambridgea</a:t>
            </a:r>
            <a:r>
              <a:rPr lang="hr-HR" dirty="0"/>
              <a:t>, Maorski vođa na Novom Zelandu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7EB0-79E9-4563-9BAF-627A95D81D3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2394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G. W. Bush &amp; </a:t>
            </a:r>
            <a:r>
              <a:rPr lang="hr-HR" dirty="0" err="1"/>
              <a:t>Saudi</a:t>
            </a:r>
            <a:r>
              <a:rPr lang="hr-HR" dirty="0"/>
              <a:t> </a:t>
            </a:r>
            <a:r>
              <a:rPr lang="hr-HR" dirty="0" err="1"/>
              <a:t>prinz</a:t>
            </a:r>
            <a:r>
              <a:rPr lang="hr-HR" dirty="0"/>
              <a:t> </a:t>
            </a:r>
            <a:r>
              <a:rPr lang="hr-HR" dirty="0" err="1"/>
              <a:t>Abdulah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7EB0-79E9-4563-9BAF-627A95D81D31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917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Obama i japanski car </a:t>
            </a:r>
            <a:r>
              <a:rPr lang="hr-HR" dirty="0" err="1"/>
              <a:t>Akihito</a:t>
            </a:r>
            <a:r>
              <a:rPr lang="hr-HR" dirty="0"/>
              <a:t> i supruga </a:t>
            </a:r>
            <a:r>
              <a:rPr lang="hr-HR" dirty="0" err="1"/>
              <a:t>Mishiko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7EB0-79E9-4563-9BAF-627A95D81D31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5594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408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592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69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73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5688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21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252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6016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5129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356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642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601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ripline.net/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mirna_kop10/4kvm5cog60g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Video%20za%20GOO/HSBC%20Eels%20Ad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Video%20za%20GOO/Man%20Stroke%20Woman%20-%20The%20Breakup.mp4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apatopi.net/treeoctopu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F9970C-CC32-48FC-B404-C81C534C0D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54B510-19B7-4205-B30C-9166766F6C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928E5B-FFC6-4286-A01E-F9DC38224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62ACC2-A1E8-4822-B8A0-D943B6CFC3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0128173-005C-432A-BBA8-F32AF896B43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DF3CF8-2F5A-40AE-AC41-B886D3247F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81310D-5C02-4671-AE49-015B0F9A93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3498" y="1399706"/>
            <a:ext cx="2093976" cy="10079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572D0E6-D7EB-4BE2-8A34-938E00842C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516" y="4040051"/>
            <a:ext cx="3685032" cy="81070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07282D-095A-4870-AAFC-ABA1330E0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86" y="481264"/>
            <a:ext cx="3702251" cy="3907856"/>
          </a:xfrm>
        </p:spPr>
        <p:txBody>
          <a:bodyPr>
            <a:normAutofit/>
          </a:bodyPr>
          <a:lstStyle/>
          <a:p>
            <a:pPr algn="l"/>
            <a:r>
              <a:rPr lang="hr-HR" sz="3800" dirty="0">
                <a:latin typeface="+mn-lt"/>
              </a:rPr>
              <a:t>NASTAVA U DIGITALNOM OKRUŽENJU</a:t>
            </a:r>
            <a:br>
              <a:rPr lang="hr-HR" sz="3800" dirty="0">
                <a:latin typeface="+mn-lt"/>
              </a:rPr>
            </a:br>
            <a:r>
              <a:rPr lang="hr-HR" sz="3800" dirty="0">
                <a:latin typeface="+mn-lt"/>
              </a:rPr>
              <a:t/>
            </a:r>
            <a:br>
              <a:rPr lang="hr-HR" sz="3800" dirty="0">
                <a:latin typeface="+mn-lt"/>
              </a:rPr>
            </a:br>
            <a:endParaRPr lang="hr-HR" sz="4000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53102EA-8FAD-43FF-A6EA-C0C11444C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9285" y="4552748"/>
            <a:ext cx="3702253" cy="1848051"/>
          </a:xfrm>
        </p:spPr>
        <p:txBody>
          <a:bodyPr>
            <a:normAutofit/>
          </a:bodyPr>
          <a:lstStyle/>
          <a:p>
            <a:pPr algn="l"/>
            <a:endParaRPr lang="hr-HR" b="1" dirty="0"/>
          </a:p>
          <a:p>
            <a:pPr algn="l"/>
            <a:r>
              <a:rPr lang="hr-HR" dirty="0"/>
              <a:t/>
            </a:r>
            <a:br>
              <a:rPr lang="hr-HR" dirty="0"/>
            </a:br>
            <a:r>
              <a:rPr lang="hr-HR" dirty="0"/>
              <a:t>Mirna Kovačić, prof. geografije i povijesti</a:t>
            </a:r>
          </a:p>
        </p:txBody>
      </p:sp>
    </p:spTree>
    <p:extLst>
      <p:ext uri="{BB962C8B-B14F-4D97-AF65-F5344CB8AC3E}">
        <p14:creationId xmlns:p14="http://schemas.microsoft.com/office/powerpoint/2010/main" xmlns="" val="358437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0C79228E-A56A-43CA-9066-D109B7E2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C35E9D-DC20-4F65-8C31-821B7851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0084"/>
            <a:ext cx="9144000" cy="1754326"/>
          </a:xfrm>
          <a:solidFill>
            <a:srgbClr val="FFFFFF">
              <a:alpha val="90000"/>
            </a:srgbClr>
          </a:solidFill>
          <a:ln w="279400" cap="sq" cmpd="thinThick">
            <a:solidFill>
              <a:schemeClr val="bg1">
                <a:alpha val="99000"/>
              </a:schemeClr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>
                <a:solidFill>
                  <a:schemeClr val="tx1">
                    <a:lumMod val="75000"/>
                    <a:lumOff val="25000"/>
                  </a:schemeClr>
                </a:solidFill>
              </a:rPr>
              <a:t>RAZREDNI PROJEKT – REDIZAJNIRAJTE SVOJU ŠKOLU</a:t>
            </a:r>
          </a:p>
        </p:txBody>
      </p:sp>
    </p:spTree>
    <p:extLst>
      <p:ext uri="{BB962C8B-B14F-4D97-AF65-F5344CB8AC3E}">
        <p14:creationId xmlns:p14="http://schemas.microsoft.com/office/powerpoint/2010/main" xmlns="" val="133242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65FDB4-BFB2-4762-8EBE-6AC3A22065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30604D3-BB93-4F84-9A42-93DC6749E92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2FB8FAB-6339-4CBC-82A3-EDEFFAB22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7" name="Slika 6" descr="Slika na kojoj se prikazuje na zatvorenom, pod, zid&#10;&#10;Opis je generiran uz vrlo visoku pouzdanost">
            <a:extLst>
              <a:ext uri="{FF2B5EF4-FFF2-40B4-BE49-F238E27FC236}">
                <a16:creationId xmlns:a16="http://schemas.microsoft.com/office/drawing/2014/main" xmlns="" id="{1CEEBA22-88CF-46EC-AB94-A24BDABA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13719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Slika 10" descr="Slika na kojoj se prikazuje stol, na zatvorenom, zgrada&#10;&#10;Opis je generiran uz vrlo visoku pouzdanost">
            <a:extLst>
              <a:ext uri="{FF2B5EF4-FFF2-40B4-BE49-F238E27FC236}">
                <a16:creationId xmlns:a16="http://schemas.microsoft.com/office/drawing/2014/main" xmlns="" id="{158D56B9-404C-46BD-92A9-106DC41F16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4" r="-4" b="13898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5" name="Rezervirano mjesto sadržaja 4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xmlns="" id="{03FC696B-231B-4D94-B195-E7D773B78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4" r="6987" b="-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2431B8-E6E9-4686-88F3-42DB42F7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>
                <a:solidFill>
                  <a:schemeClr val="bg1"/>
                </a:solidFill>
              </a:rPr>
              <a:t>ŽELJE i </a:t>
            </a:r>
            <a:r>
              <a:rPr lang="hr-HR" sz="4800" dirty="0">
                <a:solidFill>
                  <a:schemeClr val="bg1"/>
                </a:solidFill>
              </a:rPr>
              <a:t>m</a:t>
            </a:r>
            <a:r>
              <a:rPr lang="hr-HR" sz="4800">
                <a:solidFill>
                  <a:schemeClr val="bg1"/>
                </a:solidFill>
              </a:rPr>
              <a:t>ogućnosti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39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4">
            <a:extLst>
              <a:ext uri="{FF2B5EF4-FFF2-40B4-BE49-F238E27FC236}">
                <a16:creationId xmlns:a16="http://schemas.microsoft.com/office/drawing/2014/main" xmlns="" id="{FC770B00-55F3-44B4-8453-F0077A84E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9" r="2" b="10108"/>
          <a:stretch/>
        </p:blipFill>
        <p:spPr>
          <a:xfrm>
            <a:off x="5192229" y="492573"/>
            <a:ext cx="6476730" cy="58807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432C56-2C92-4D92-A6EF-71FD57ED8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3323141-567E-47C0-AAD1-37729003108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F0677B-9A62-4380-8E79-7AF04D18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Prezentacijski alati</a:t>
            </a:r>
          </a:p>
        </p:txBody>
      </p:sp>
    </p:spTree>
    <p:extLst>
      <p:ext uri="{BB962C8B-B14F-4D97-AF65-F5344CB8AC3E}">
        <p14:creationId xmlns:p14="http://schemas.microsoft.com/office/powerpoint/2010/main" xmlns="" val="1995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na zatvorenom, zgrada, osoba&#10;&#10;Opis je generiran uz visoku pouzdanost">
            <a:extLst>
              <a:ext uri="{FF2B5EF4-FFF2-40B4-BE49-F238E27FC236}">
                <a16:creationId xmlns:a16="http://schemas.microsoft.com/office/drawing/2014/main" xmlns="" id="{A2F29A56-3518-4901-8C3D-DAD46272C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5" r="-1" b="-1"/>
          <a:stretch/>
        </p:blipFill>
        <p:spPr>
          <a:xfrm>
            <a:off x="14308" y="9525"/>
            <a:ext cx="12191675" cy="6858000"/>
          </a:xfrm>
          <a:prstGeom prst="rect">
            <a:avLst/>
          </a:prstGeom>
        </p:spPr>
      </p:pic>
      <p:pic>
        <p:nvPicPr>
          <p:cNvPr id="10" name="Rezervirano mjesto sadržaja 4">
            <a:extLst>
              <a:ext uri="{FF2B5EF4-FFF2-40B4-BE49-F238E27FC236}">
                <a16:creationId xmlns:a16="http://schemas.microsoft.com/office/drawing/2014/main" xmlns="" id="{AD7C3EC3-37D0-424A-B3D6-0992913CD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23" r="27275" b="4"/>
          <a:stretch/>
        </p:blipFill>
        <p:spPr>
          <a:xfrm>
            <a:off x="6901531" y="803189"/>
            <a:ext cx="4498789" cy="23859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37B3D6-8E51-41F7-B682-C70FB981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2358391"/>
            <a:ext cx="3543378" cy="2466064"/>
          </a:xfrm>
        </p:spPr>
        <p:txBody>
          <a:bodyPr>
            <a:normAutofit/>
          </a:bodyPr>
          <a:lstStyle/>
          <a:p>
            <a:pPr algn="ctr"/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901531" y="3676052"/>
            <a:ext cx="4498789" cy="2375756"/>
          </a:xfrm>
        </p:spPr>
        <p:txBody>
          <a:bodyPr anchor="ctr">
            <a:normAutofit/>
          </a:bodyPr>
          <a:lstStyle/>
          <a:p>
            <a:endParaRPr lang="en-US" sz="16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1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B89EDDC-368F-4407-B612-EF6B6D2919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CADB629-CB7E-480A-B41D-3B82D82F8E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88178F8-64DA-49D9-B7CD-072B7D56CA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3680D00-2F7D-4C25-B025-204FA0534B6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objekt&#10;&#10;Opis je generiran uz visoku pouzdanost">
            <a:extLst>
              <a:ext uri="{FF2B5EF4-FFF2-40B4-BE49-F238E27FC236}">
                <a16:creationId xmlns:a16="http://schemas.microsoft.com/office/drawing/2014/main" xmlns="" id="{2DC6C054-C568-4A79-B9EC-1E58F550E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9366" y="1619308"/>
            <a:ext cx="3483526" cy="3468043"/>
          </a:xfrm>
          <a:prstGeom prst="rect">
            <a:avLst/>
          </a:prstGeom>
        </p:spPr>
      </p:pic>
      <p:pic>
        <p:nvPicPr>
          <p:cNvPr id="8" name="Slika 7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86087287-A901-456B-AC59-7C0BB28E6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338" y="1233295"/>
            <a:ext cx="2804299" cy="1430192"/>
          </a:xfrm>
          <a:prstGeom prst="rect">
            <a:avLst/>
          </a:prstGeom>
        </p:spPr>
      </p:pic>
      <p:pic>
        <p:nvPicPr>
          <p:cNvPr id="4" name="Slika 3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BFD9BAA3-6F2B-49E1-AD0B-FB0D127F2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0415" y="1072426"/>
            <a:ext cx="2775335" cy="175193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BB7DF4-F91B-4B52-954A-5D191398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Tripline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86FA5A5-D96A-477A-85F8-511FB78B3E7A}"/>
              </a:ext>
            </a:extLst>
          </p:cNvPr>
          <p:cNvSpPr txBox="1"/>
          <p:nvPr/>
        </p:nvSpPr>
        <p:spPr>
          <a:xfrm>
            <a:off x="5315918" y="5752300"/>
            <a:ext cx="520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hlinkClick r:id="rId5"/>
              </a:rPr>
              <a:t>https://www.tripline.net/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08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2E3CC4-FD8E-442A-8FEC-478617943F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B102069C-3179-46F7-A6E1-C8FE545A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BD2795-D35E-4997-B878-7D4609EF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600" dirty="0">
                <a:solidFill>
                  <a:schemeClr val="bg1"/>
                </a:solidFill>
              </a:rPr>
              <a:t>QR KODOVI istraživačka nastava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43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C98F65-57AB-49AC-894E-5A53941F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2B92B9DE-DE58-4066-A069-6A50E9FE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690688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xmlns="" val="370873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2E3CC4-FD8E-442A-8FEC-478617943F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F3F00ABD-B7EC-4495-B56B-1CDF8ECE5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679" y="1233377"/>
            <a:ext cx="7899242" cy="40286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405242-2EC7-49CE-82B1-289AA25E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600" dirty="0">
                <a:solidFill>
                  <a:schemeClr val="bg1"/>
                </a:solidFill>
              </a:rPr>
              <a:t>Postani profesionalni dizajner </a:t>
            </a:r>
            <a:r>
              <a:rPr lang="hr-HR" sz="2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F01D624-6F80-4EB7-A459-3D27343BBD1D}"/>
              </a:ext>
            </a:extLst>
          </p:cNvPr>
          <p:cNvSpPr txBox="1"/>
          <p:nvPr/>
        </p:nvSpPr>
        <p:spPr>
          <a:xfrm>
            <a:off x="3975652" y="5817704"/>
            <a:ext cx="253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linkClick r:id="rId3"/>
              </a:rPr>
              <a:t>https://www.canva.com/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7084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574AB88-D03C-41A3-B043-07417A26CD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FA5679F-A99E-417E-BC73-61FE9CE8338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16B6679-5612-490F-8381-08CEB32B235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xmlns="" id="{3CACFDA9-F04E-4158-8CB1-5294B0EC8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1021946"/>
            <a:ext cx="3425609" cy="2569206"/>
          </a:xfrm>
          <a:prstGeom prst="rect">
            <a:avLst/>
          </a:prstGeom>
        </p:spPr>
      </p:pic>
      <p:pic>
        <p:nvPicPr>
          <p:cNvPr id="7" name="Slika 6" descr="Slika na kojoj se prikazuje vektorska grafika&#10;&#10;Opis je generiran uz visoku pouzdanost">
            <a:extLst>
              <a:ext uri="{FF2B5EF4-FFF2-40B4-BE49-F238E27FC236}">
                <a16:creationId xmlns:a16="http://schemas.microsoft.com/office/drawing/2014/main" xmlns="" id="{E07C79C9-B719-4FAE-A5AF-CA146A09F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729" y="1310886"/>
            <a:ext cx="3433324" cy="19913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4B94EAF-AEDB-49D6-85B2-51540984590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 descr="Slika na kojoj se prikazuje na zatvorenom&#10;&#10;Opis je generiran uz vrlo visoku pouzdanost">
            <a:extLst>
              <a:ext uri="{FF2B5EF4-FFF2-40B4-BE49-F238E27FC236}">
                <a16:creationId xmlns:a16="http://schemas.microsoft.com/office/drawing/2014/main" xmlns="" id="{4992702D-56E6-4BA8-9386-D1EABB24C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9725" y="1044895"/>
            <a:ext cx="3423916" cy="256793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913329-E006-4779-AC20-E321AC5D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GOOGLE KEEP – organiziranje podataka</a:t>
            </a:r>
          </a:p>
        </p:txBody>
      </p:sp>
    </p:spTree>
    <p:extLst>
      <p:ext uri="{BB962C8B-B14F-4D97-AF65-F5344CB8AC3E}">
        <p14:creationId xmlns:p14="http://schemas.microsoft.com/office/powerpoint/2010/main" xmlns="" val="165360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ABCDEF1-580A-4725-ABB1-22AAA3C6DC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D456823-161B-425B-B3CD-ABC7263FB0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C583050-3C77-4858-9E3E-259493D9489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8E2820-5A8B-4D32-80A8-745FF5090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040" y="321960"/>
            <a:ext cx="5455917" cy="3969179"/>
          </a:xfrm>
          <a:prstGeom prst="rect">
            <a:avLst/>
          </a:prstGeom>
        </p:spPr>
      </p:pic>
      <p:pic>
        <p:nvPicPr>
          <p:cNvPr id="5" name="Rezervirano mjesto sadržaja 4" descr="Slika na kojoj se prikazuje isječak crteža&#10;&#10;Opis je generiran uz vrlo visoku pouzdanost">
            <a:extLst>
              <a:ext uri="{FF2B5EF4-FFF2-40B4-BE49-F238E27FC236}">
                <a16:creationId xmlns:a16="http://schemas.microsoft.com/office/drawing/2014/main" xmlns="" id="{338057DF-5D77-44F3-9C65-6AD19BE1C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16043" y="772073"/>
            <a:ext cx="5455917" cy="306895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BF638B-5538-48E0-BB90-096EF0DE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Bye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bye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hamer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 papiri 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  <a:hlinkClick r:id="rId4"/>
              </a:rPr>
              <a:t>https://padlet.com/mirna</a:t>
            </a:r>
            <a:r>
              <a:rPr lang="en-US" sz="2400">
                <a:solidFill>
                  <a:schemeClr val="bg1"/>
                </a:solidFill>
                <a:sym typeface="Wingdings" panose="05000000000000000000" pitchFamily="2" charset="2"/>
                <a:hlinkClick r:id="rId4"/>
              </a:rPr>
              <a:t>_kop10/4kvm5cog60g1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29479481-74AC-4C26-BB08-A8BCE1C7423A}"/>
              </a:ext>
            </a:extLst>
          </p:cNvPr>
          <p:cNvSpPr/>
          <p:nvPr/>
        </p:nvSpPr>
        <p:spPr>
          <a:xfrm>
            <a:off x="7255599" y="3918193"/>
            <a:ext cx="3776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SURADNIČKO UČENJE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17729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B0AC7B-4FC4-40E3-B48C-0F7DDBC6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AKTIVNOSTI ZA UČENIKE – U DIGITALNOM OKRUŽENJU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21853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08222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ABCDEF1-580A-4725-ABB1-22AAA3C6DC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D456823-161B-425B-B3CD-ABC7263FB0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C583050-3C77-4858-9E3E-259493D9489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F7974F71-97D1-443C-BA52-93389FA24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7" name="Slika 6" descr="Slika na kojoj se prikazuje snimka zaslona, cesta&#10;&#10;Opis je generiran uz visoku pouzdanost">
            <a:extLst>
              <a:ext uri="{FF2B5EF4-FFF2-40B4-BE49-F238E27FC236}">
                <a16:creationId xmlns:a16="http://schemas.microsoft.com/office/drawing/2014/main" xmlns="" id="{63B22CEB-3976-4D82-8F83-34D217EE4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043" y="1248463"/>
            <a:ext cx="5455917" cy="211617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79C3F7-57A9-4717-92DB-366F9EA9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Dogovori, pregovori!</a:t>
            </a:r>
          </a:p>
        </p:txBody>
      </p:sp>
    </p:spTree>
    <p:extLst>
      <p:ext uri="{BB962C8B-B14F-4D97-AF65-F5344CB8AC3E}">
        <p14:creationId xmlns:p14="http://schemas.microsoft.com/office/powerpoint/2010/main" xmlns="" val="93170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80A4A9-D525-4847-A56F-9547F9FFFE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rava, na otvorenom, nebo, polje&#10;&#10;Opis je generiran uz vrlo visoku pouzdanost">
            <a:extLst>
              <a:ext uri="{FF2B5EF4-FFF2-40B4-BE49-F238E27FC236}">
                <a16:creationId xmlns:a16="http://schemas.microsoft.com/office/drawing/2014/main" xmlns="" id="{19F466BB-0398-4EDF-8B71-0813A70D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3EF486-1377-4FA2-88DE-ED31E4D9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HVALA VAM!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8CE2C22-F651-47F1-B395-FAB5D749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xmlns="" val="273421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na otvorenom, trava, muškarac&#10;&#10;Opis je generiran uz vrlo visoku pouzdanost">
            <a:extLst>
              <a:ext uri="{FF2B5EF4-FFF2-40B4-BE49-F238E27FC236}">
                <a16:creationId xmlns:a16="http://schemas.microsoft.com/office/drawing/2014/main" xmlns="" id="{F6AC01EB-B6F3-4BA2-981C-DE80E69CE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73" r="1" b="1837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96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na otvorenom, odjeća, odijelo&#10;&#10;Opis je generiran uz vrlo visoku pouzdanost">
            <a:extLst>
              <a:ext uri="{FF2B5EF4-FFF2-40B4-BE49-F238E27FC236}">
                <a16:creationId xmlns:a16="http://schemas.microsoft.com/office/drawing/2014/main" xmlns="" id="{B7FD6C2D-DBD5-448D-A62B-5F5087FC3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2110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38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muškarac, stajanje, tlo&#10;&#10;Opis je generiran uz vrlo visoku pouzdanost">
            <a:extLst>
              <a:ext uri="{FF2B5EF4-FFF2-40B4-BE49-F238E27FC236}">
                <a16:creationId xmlns:a16="http://schemas.microsoft.com/office/drawing/2014/main" xmlns="" id="{2FB25981-BBC3-48DB-9755-592679BB7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478" y="228968"/>
            <a:ext cx="9263270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60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87B9B6-96B0-4C54-A43B-5E866BD75D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2A1214E9-1287-40BD-A2B1-92E4B1491F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1E733794-386B-4021-8DFF-E99AFB32DC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DBA53A-C230-4108-8A5D-C260330B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hr-HR" dirty="0"/>
              <a:t>IZVORI FOTOGRAFIJA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981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7">
            <a:extLst>
              <a:ext uri="{FF2B5EF4-FFF2-40B4-BE49-F238E27FC236}">
                <a16:creationId xmlns:a16="http://schemas.microsoft.com/office/drawing/2014/main" xmlns="" id="{D87F83D8-1367-4204-B5AB-C920C61D3E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84B35E6-E254-4A25-A8DD-EB72D50D7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43" r="2" b="11065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Slika 4" descr="Slika na kojoj se prikazuje boca&#10;&#10;Opis je generiran uz vrlo visoku pouzdanost">
            <a:extLst>
              <a:ext uri="{FF2B5EF4-FFF2-40B4-BE49-F238E27FC236}">
                <a16:creationId xmlns:a16="http://schemas.microsoft.com/office/drawing/2014/main" xmlns="" id="{213ACA82-C8B2-40B5-9F81-6F3317F4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33" r="-2" b="-2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47D7EF-AC4E-4CC3-A044-14CD0AC5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VIDEO MATERIJALI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A6AF8E0-C750-4C15-8C95-42BCA070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  <a:hlinkClick r:id="rId4" action="ppaction://hlinkfile"/>
              </a:rPr>
              <a:t>Video za GOO\HSBC </a:t>
            </a:r>
            <a:r>
              <a:rPr lang="hr-HR" sz="2000" dirty="0" err="1">
                <a:solidFill>
                  <a:schemeClr val="bg1"/>
                </a:solidFill>
                <a:hlinkClick r:id="rId4" action="ppaction://hlinkfile"/>
              </a:rPr>
              <a:t>Eels</a:t>
            </a:r>
            <a:r>
              <a:rPr lang="hr-HR" sz="2000" dirty="0">
                <a:solidFill>
                  <a:schemeClr val="bg1"/>
                </a:solidFill>
                <a:hlinkClick r:id="rId4" action="ppaction://hlinkfile"/>
              </a:rPr>
              <a:t> Ad.mp4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92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7">
            <a:extLst>
              <a:ext uri="{FF2B5EF4-FFF2-40B4-BE49-F238E27FC236}">
                <a16:creationId xmlns:a16="http://schemas.microsoft.com/office/drawing/2014/main" xmlns="" id="{9B20B109-2FBB-4251-AF65-FA870AD19E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 descr="Slika na kojoj se prikazuje osoba, tekst, sport, na zatvorenom&#10;&#10;Opis je generiran uz visoku pouzdanost">
            <a:extLst>
              <a:ext uri="{FF2B5EF4-FFF2-40B4-BE49-F238E27FC236}">
                <a16:creationId xmlns:a16="http://schemas.microsoft.com/office/drawing/2014/main" xmlns="" id="{4206C093-701C-4189-ADFE-3AEE9B35A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5" r="2" b="14104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Slika 4" descr="Slika na kojoj se prikazuje cesta, nebo, na otvorenom, kamion&#10;&#10;Opis je generiran uz vrlo visoku pouzdanost">
            <a:extLst>
              <a:ext uri="{FF2B5EF4-FFF2-40B4-BE49-F238E27FC236}">
                <a16:creationId xmlns:a16="http://schemas.microsoft.com/office/drawing/2014/main" xmlns="" id="{F5F7B5AA-39C4-49C4-85A5-35C473BF3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82" r="1" b="784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11" name="Slika 10" descr="Slika na kojoj se prikazuje tekst, osoba, sveučilišna toga&#10;&#10;Opis je generiran uz visoku pouzdanost">
            <a:extLst>
              <a:ext uri="{FF2B5EF4-FFF2-40B4-BE49-F238E27FC236}">
                <a16:creationId xmlns:a16="http://schemas.microsoft.com/office/drawing/2014/main" xmlns="" id="{490317AC-CB95-4639-A990-962ACEED6A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" r="-1" b="-1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B79713-15CB-4854-8238-7D156B07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/>
              <a:t>PREDVIĐANJE DOGAĐAJA – RAZVOJ KREATIVNOSTI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6F5A97E-FBC2-490A-AFBC-1DBE7F2A8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hlinkClick r:id="rId5" action="ppaction://hlinkfile"/>
              </a:rPr>
              <a:t>Video </a:t>
            </a:r>
            <a:r>
              <a:rPr lang="en-US" sz="2000" dirty="0" err="1">
                <a:solidFill>
                  <a:schemeClr val="bg1"/>
                </a:solidFill>
                <a:hlinkClick r:id="rId5" action="ppaction://hlinkfile"/>
              </a:rPr>
              <a:t>za</a:t>
            </a:r>
            <a:r>
              <a:rPr lang="en-US" sz="2000" dirty="0">
                <a:solidFill>
                  <a:schemeClr val="bg1"/>
                </a:solidFill>
                <a:hlinkClick r:id="rId5" action="ppaction://hlinkfile"/>
              </a:rPr>
              <a:t> GOO\Man Stroke Woman - The Breakup.mp4</a:t>
            </a:r>
            <a:endParaRPr lang="hr-HR" sz="2000" dirty="0">
              <a:solidFill>
                <a:schemeClr val="bg1"/>
              </a:solidFill>
            </a:endParaRPr>
          </a:p>
          <a:p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58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114F701-6284-448A-908B-1AB69B84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3" b="24146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52F428-DE69-4C43-8169-1D2A1BB8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hr-HR" sz="3400">
                <a:solidFill>
                  <a:srgbClr val="000000"/>
                </a:solidFill>
              </a:rPr>
              <a:t>FAKE NEWS – NOVI FENOMEN NA INTERNETU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7AB3D0-08E2-4F07-96B3-9AA29D39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hr-HR" sz="1800">
                <a:solidFill>
                  <a:srgbClr val="000000"/>
                </a:solidFill>
                <a:hlinkClick r:id="rId3"/>
              </a:rPr>
              <a:t>http://zapatopi.net/treeoctopus/</a:t>
            </a:r>
            <a:endParaRPr lang="hr-HR" sz="1800">
              <a:solidFill>
                <a:srgbClr val="000000"/>
              </a:solidFill>
            </a:endParaRPr>
          </a:p>
          <a:p>
            <a:endParaRPr lang="hr-HR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8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4957</TotalTime>
  <Words>201</Words>
  <Application>Microsoft Office PowerPoint</Application>
  <PresentationFormat>Prilagođeno</PresentationFormat>
  <Paragraphs>46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Office Theme</vt:lpstr>
      <vt:lpstr>NASTAVA U DIGITALNOM OKRUŽENJU  </vt:lpstr>
      <vt:lpstr>AKTIVNOSTI ZA UČENIKE – U DIGITALNOM OKRUŽENJU</vt:lpstr>
      <vt:lpstr>Slajd 3</vt:lpstr>
      <vt:lpstr>Slajd 4</vt:lpstr>
      <vt:lpstr>Slajd 5</vt:lpstr>
      <vt:lpstr>IZVORI FOTOGRAFIJA</vt:lpstr>
      <vt:lpstr>VIDEO MATERIJALI</vt:lpstr>
      <vt:lpstr>PREDVIĐANJE DOGAĐAJA – RAZVOJ KREATIVNOSTI</vt:lpstr>
      <vt:lpstr>FAKE NEWS – NOVI FENOMEN NA INTERNETU</vt:lpstr>
      <vt:lpstr>RAZREDNI PROJEKT – REDIZAJNIRAJTE SVOJU ŠKOLU</vt:lpstr>
      <vt:lpstr>ŽELJE i mogućnosti</vt:lpstr>
      <vt:lpstr>Prezentacijski alati</vt:lpstr>
      <vt:lpstr>Slajd 13</vt:lpstr>
      <vt:lpstr>Tripline</vt:lpstr>
      <vt:lpstr>QR KODOVI istraživačka nastava</vt:lpstr>
      <vt:lpstr>Slajd 16</vt:lpstr>
      <vt:lpstr>Postani profesionalni dizajner </vt:lpstr>
      <vt:lpstr>GOOGLE KEEP – organiziranje podataka</vt:lpstr>
      <vt:lpstr>Bye, bye hamer papiri   https://padlet.com/mirna_kop10/4kvm5cog60g1</vt:lpstr>
      <vt:lpstr>Dogovori, pregovori!</vt:lpstr>
      <vt:lpstr>HVALA VAM!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ALATI I GOO</dc:title>
  <dc:creator>Mirna Kovačić</dc:creator>
  <cp:lastModifiedBy>Mira Mihalec</cp:lastModifiedBy>
  <cp:revision>69</cp:revision>
  <dcterms:created xsi:type="dcterms:W3CDTF">2017-11-10T22:52:39Z</dcterms:created>
  <dcterms:modified xsi:type="dcterms:W3CDTF">2018-10-26T08:42:01Z</dcterms:modified>
</cp:coreProperties>
</file>