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47" d="100"/>
          <a:sy n="47" d="100"/>
        </p:scale>
        <p:origin x="-108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0035ADA-8DCA-4781-A260-95FE0906E9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5DAED848-CA40-4B90-9236-E338C51497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047141B7-00F8-409A-8FFC-7EF58E1A1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F328-3F85-4E0C-9A6D-258DB6E98824}" type="datetimeFigureOut">
              <a:rPr lang="hr-HR" smtClean="0"/>
              <a:pPr/>
              <a:t>25.10.2018.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FB282F84-E36A-4718-9D71-E01EFD1A6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C2C3F1C0-A60A-4264-9525-597247AB6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2770-4276-412F-844F-2D865AFC48B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6864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84461E5-A5FA-4747-A69A-E33779097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24550F9C-03C3-4154-912B-B21B43C7FF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F5EA21C1-285F-4C00-92CD-AC0BB8202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F328-3F85-4E0C-9A6D-258DB6E98824}" type="datetimeFigureOut">
              <a:rPr lang="hr-HR" smtClean="0"/>
              <a:pPr/>
              <a:t>25.10.2018.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0D8BC97B-0481-40B1-96EA-9E5EAC71C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24C3922A-D27B-46FE-939D-8000FA925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2770-4276-412F-844F-2D865AFC48B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72577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C3DC9877-FB76-4490-A0E2-C332C163D5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59A32575-8B01-46D9-A30A-3D484AFE9F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9D56C241-37BE-4DE4-AF40-EE7F1D25A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F328-3F85-4E0C-9A6D-258DB6E98824}" type="datetimeFigureOut">
              <a:rPr lang="hr-HR" smtClean="0"/>
              <a:pPr/>
              <a:t>25.10.2018.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46868212-9B06-43C7-81EB-6E173A39D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4E5A228F-0B72-4E65-A77B-44C9B4980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2770-4276-412F-844F-2D865AFC48B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029028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94FE5EF-D283-4DE3-8F93-0527DFBED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B7BCDF5-B4F5-400A-B173-EFCD6CDE9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684120CD-CE4A-418A-B9B7-5092EF044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F328-3F85-4E0C-9A6D-258DB6E98824}" type="datetimeFigureOut">
              <a:rPr lang="hr-HR" smtClean="0"/>
              <a:pPr/>
              <a:t>25.10.2018.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2BA2A47-45C7-4325-B2F4-9591FE5D6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9F3AF780-7EDA-4FFD-A3CC-9903706E4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2770-4276-412F-844F-2D865AFC48B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7147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68ED569-9D50-43D3-999F-A23D8FA28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E1ACFD89-5BEB-4F82-8806-288DAF3B1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E947CC8E-6318-4E65-9AD8-3B60FE77D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F328-3F85-4E0C-9A6D-258DB6E98824}" type="datetimeFigureOut">
              <a:rPr lang="hr-HR" smtClean="0"/>
              <a:pPr/>
              <a:t>25.10.2018.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F5AFCB11-4788-446E-B709-0EFEEEBDD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D6B866D7-60E5-4187-8CE9-E7B91E246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2770-4276-412F-844F-2D865AFC48B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10962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AF79786-14AA-4709-A165-70531114F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D7070530-F38F-4215-BD07-26D09D713B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0512477B-D36E-4A16-B458-03DA7AF43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E6215CF3-37A8-45C6-B102-04463757E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F328-3F85-4E0C-9A6D-258DB6E98824}" type="datetimeFigureOut">
              <a:rPr lang="hr-HR" smtClean="0"/>
              <a:pPr/>
              <a:t>25.10.2018.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3A4306FC-E324-4A26-8FE3-C759B9EAE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AFB88EB4-95C8-4EDD-927A-F008BBBE0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2770-4276-412F-844F-2D865AFC48B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486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B39095D-1F44-4982-8649-0F09C015F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1E1E7875-FBF2-4B2E-B4FF-03ACAF89C7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804F4BF9-8A94-4282-B042-E73F4E32D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A23404E7-7E65-4F6A-BE16-9EE05B4800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04B720A1-7142-4587-9B6D-6382E3EA31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4824A16C-738F-4330-8AE2-C0E28D028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F328-3F85-4E0C-9A6D-258DB6E98824}" type="datetimeFigureOut">
              <a:rPr lang="hr-HR" smtClean="0"/>
              <a:pPr/>
              <a:t>25.10.2018.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54B912FB-F33E-4F0B-8499-EBB9BB93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D3D94E0D-D258-417A-9844-00779861C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2770-4276-412F-844F-2D865AFC48B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73189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61C2925-3270-4864-8F76-B302F30DB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CE615796-1856-48A2-9418-7729DB257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F328-3F85-4E0C-9A6D-258DB6E98824}" type="datetimeFigureOut">
              <a:rPr lang="hr-HR" smtClean="0"/>
              <a:pPr/>
              <a:t>25.10.2018.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002E7086-4C6E-406A-A0F3-BC10B3062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C40FF43D-D0F1-4A98-B997-2BD26C8C3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2770-4276-412F-844F-2D865AFC48B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58533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DE44381B-BAE9-43E7-A21B-0508575ED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F328-3F85-4E0C-9A6D-258DB6E98824}" type="datetimeFigureOut">
              <a:rPr lang="hr-HR" smtClean="0"/>
              <a:pPr/>
              <a:t>25.10.2018.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5410F5C1-BBB6-4BC6-9161-1B4ACC132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00E1B980-AF37-4661-9AE8-7F79E09FC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2770-4276-412F-844F-2D865AFC48B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50762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948CFD5-2206-4DDC-84A0-C2E6FAF4D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CC0F0DC-599D-4731-A1CE-674D1A1FB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C012D293-2D5E-43DF-8DE2-950F676FD4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D65DB035-0176-4D1A-90E4-C34720127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F328-3F85-4E0C-9A6D-258DB6E98824}" type="datetimeFigureOut">
              <a:rPr lang="hr-HR" smtClean="0"/>
              <a:pPr/>
              <a:t>25.10.2018.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AB9D8660-7739-434E-9A65-2D92EB894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3D75B995-E7AD-4C8E-BD17-9A7E6B72C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2770-4276-412F-844F-2D865AFC48B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50523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9B16C85-9066-4EFF-8675-FF4CBDFAB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CC48AF79-CAA9-46ED-B798-2E9D80FEB2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D1D80D0E-D942-4959-A382-431B6A37F0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902BC99B-BC1B-4328-8B6C-9D06EB7F1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F328-3F85-4E0C-9A6D-258DB6E98824}" type="datetimeFigureOut">
              <a:rPr lang="hr-HR" smtClean="0"/>
              <a:pPr/>
              <a:t>25.10.2018.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40B96881-24EE-47B0-B3B5-BD9C3C07A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5AF051E2-DB4E-43EE-8BEA-D86B703E2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2770-4276-412F-844F-2D865AFC48B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702291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E61BCACD-5490-4E4A-A2E1-8109EE65E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EA4F10A6-85E7-4618-AE86-8FE899037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068A2925-C951-4A7B-B0E5-86B19CCCEC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3F328-3F85-4E0C-9A6D-258DB6E98824}" type="datetimeFigureOut">
              <a:rPr lang="hr-HR" smtClean="0"/>
              <a:pPr/>
              <a:t>25.10.2018.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AC44FF83-5367-4722-8037-A755150DFC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3B971DD4-5F64-43EB-93C2-A1DF02E02B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72770-4276-412F-844F-2D865AFC48B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407247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F49DCD5-9100-4A8D-8C24-861BF9ADB0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0958" y="1249953"/>
            <a:ext cx="9144000" cy="2545870"/>
          </a:xfrm>
        </p:spPr>
        <p:txBody>
          <a:bodyPr/>
          <a:lstStyle/>
          <a:p>
            <a:r>
              <a:rPr lang="hr-HR" dirty="0">
                <a:latin typeface="Algerian" panose="04020705040A02060702" pitchFamily="82" charset="0"/>
              </a:rPr>
              <a:t>Mobilnost u Portugal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B82DBC41-70BD-40C7-A278-DE8E25A71D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6033" y="5045776"/>
            <a:ext cx="3563473" cy="1068572"/>
          </a:xfrm>
        </p:spPr>
        <p:txBody>
          <a:bodyPr/>
          <a:lstStyle/>
          <a:p>
            <a:pPr algn="r"/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Ivan </a:t>
            </a:r>
            <a:r>
              <a:rPr lang="hr-HR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Piskač</a:t>
            </a:r>
            <a:endParaRPr lang="hr-HR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r"/>
            <a:r>
              <a:rPr lang="hr-HR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mag</a:t>
            </a:r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hr-HR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educ</a:t>
            </a:r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hr-HR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math</a:t>
            </a:r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hr-HR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et</a:t>
            </a:r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. inf.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532BBDD9-C2C8-4B16-8C1F-FE0241ECDA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670" y="16576"/>
            <a:ext cx="3445938" cy="1658679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C4E7ED0D-2AB1-4CC4-950B-AD26130FBB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09596" y="167776"/>
            <a:ext cx="5101650" cy="112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2680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92B8FA5-3A20-4785-862F-61C5333B2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456"/>
            <a:ext cx="4031512" cy="1325563"/>
          </a:xfrm>
        </p:spPr>
        <p:txBody>
          <a:bodyPr/>
          <a:lstStyle/>
          <a:p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Gdje sam bio?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B14DADA-DEED-45E3-A4E8-7D624FFA9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0345"/>
            <a:ext cx="6662195" cy="4351338"/>
          </a:xfrm>
        </p:spPr>
        <p:txBody>
          <a:bodyPr/>
          <a:lstStyle/>
          <a:p>
            <a:r>
              <a:rPr lang="hr-HR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Sesimbra</a:t>
            </a:r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, Portugal</a:t>
            </a:r>
          </a:p>
          <a:p>
            <a:r>
              <a:rPr lang="hr-HR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Stimulating</a:t>
            </a:r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hr-HR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Creativity</a:t>
            </a:r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hr-HR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and</a:t>
            </a:r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hr-HR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Innovation</a:t>
            </a:r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hr-HR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in</a:t>
            </a:r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hr-HR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the</a:t>
            </a:r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hr-HR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Classroom</a:t>
            </a:r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/Mobile Devices </a:t>
            </a:r>
            <a:r>
              <a:rPr lang="hr-HR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in</a:t>
            </a:r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hr-HR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Education</a:t>
            </a:r>
            <a:endParaRPr lang="hr-HR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Od 23. travnja do 28. travnja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B4B1CDF-97CF-404A-ABC6-ABD0F1D196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1948" y="0"/>
            <a:ext cx="4470052" cy="6858000"/>
          </a:xfrm>
          <a:prstGeom prst="rect">
            <a:avLst/>
          </a:prstGeom>
        </p:spPr>
      </p:pic>
      <p:sp>
        <p:nvSpPr>
          <p:cNvPr id="6" name="Strelica: desno 5">
            <a:extLst>
              <a:ext uri="{FF2B5EF4-FFF2-40B4-BE49-F238E27FC236}">
                <a16:creationId xmlns:a16="http://schemas.microsoft.com/office/drawing/2014/main" xmlns="" id="{612896B2-1F92-4BC3-B7D3-AABD65227D22}"/>
              </a:ext>
            </a:extLst>
          </p:cNvPr>
          <p:cNvSpPr/>
          <p:nvPr/>
        </p:nvSpPr>
        <p:spPr>
          <a:xfrm rot="12678421">
            <a:off x="8901917" y="4881231"/>
            <a:ext cx="1724628" cy="55558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8F65C75A-8722-419A-B367-2AFEA3B7DE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973" y="4473600"/>
            <a:ext cx="3498935" cy="1974646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xmlns="" id="{7FEB32E7-1669-453D-BD4D-ECC284982D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1461" y="4473600"/>
            <a:ext cx="3498934" cy="197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6351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5AD205C-F370-4EE0-A183-5FA45A639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4066"/>
          </a:xfrm>
        </p:spPr>
        <p:txBody>
          <a:bodyPr/>
          <a:lstStyle/>
          <a:p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Što sam radio (na tečaju)?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5BFE94F3-8EA8-4780-85CD-6E444F98C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99191"/>
            <a:ext cx="6159828" cy="2275367"/>
          </a:xfrm>
        </p:spPr>
        <p:txBody>
          <a:bodyPr/>
          <a:lstStyle/>
          <a:p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Upoznao i isprobao mnoštvo digitalnih alata za korištenje u nastavi</a:t>
            </a:r>
          </a:p>
          <a:p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Razmijenio iskustva s drugim polaznicima tečaja</a:t>
            </a:r>
          </a:p>
          <a:p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Posjetio dvije škole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11B3371F-7290-402A-899C-016B1978C4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3200" y="1317185"/>
            <a:ext cx="4355772" cy="245737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719EC746-2E2F-4C31-B032-FE926B44D7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3200" y="4004786"/>
            <a:ext cx="4355772" cy="2457373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C9AAE8BA-D21C-472A-9845-945946A730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096" y="4004786"/>
            <a:ext cx="3432337" cy="2574253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3163F221-E8DB-45FD-8351-AEBB403A50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4648" y="4004786"/>
            <a:ext cx="3432337" cy="257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2753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5AD205C-F370-4EE0-A183-5FA45A639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1953"/>
            <a:ext cx="10515600" cy="932047"/>
          </a:xfrm>
        </p:spPr>
        <p:txBody>
          <a:bodyPr/>
          <a:lstStyle/>
          <a:p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Što sam radio (u školi)?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5BFE94F3-8EA8-4780-85CD-6E444F98C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5586"/>
            <a:ext cx="7189381" cy="2498651"/>
          </a:xfrm>
        </p:spPr>
        <p:txBody>
          <a:bodyPr>
            <a:normAutofit fontScale="92500"/>
          </a:bodyPr>
          <a:lstStyle/>
          <a:p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Koristio IKT u nastavi matematike</a:t>
            </a:r>
          </a:p>
          <a:p>
            <a:pPr lvl="1"/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Tableti</a:t>
            </a:r>
          </a:p>
          <a:p>
            <a:pPr lvl="1"/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Pametna ploča</a:t>
            </a:r>
          </a:p>
          <a:p>
            <a:pPr lvl="1"/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Online ankete</a:t>
            </a:r>
          </a:p>
          <a:p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Korišteni alati do sad – </a:t>
            </a:r>
            <a:r>
              <a:rPr lang="hr-HR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SurveyMonkey</a:t>
            </a:r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hr-HR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eBeam</a:t>
            </a:r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hr-HR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Spiral</a:t>
            </a:r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hr-HR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Edmodo</a:t>
            </a:r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, office365 (</a:t>
            </a:r>
            <a:r>
              <a:rPr lang="hr-HR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Forms</a:t>
            </a:r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, PP)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E0208B50-BE9D-4F8B-881A-AD1AA3262E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5772" y="3795822"/>
            <a:ext cx="3647141" cy="2732567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DA5D9D8E-69CE-42F0-8D38-603A71E752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4123" y="3795823"/>
            <a:ext cx="3647139" cy="2732566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1696B9EB-C87C-41C7-BBF0-9D2B7E91C0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92472" y="3795823"/>
            <a:ext cx="3647141" cy="2732567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C2CD3D1A-3571-42D4-A40D-B674CABC94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92472" y="880083"/>
            <a:ext cx="3647141" cy="273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7003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8000D93-25F3-4BC1-BDB2-62252C4FB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Što ću raditi?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ACC5CB8-4316-444C-849D-5600EB230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8263270" cy="4351338"/>
          </a:xfrm>
        </p:spPr>
        <p:txBody>
          <a:bodyPr/>
          <a:lstStyle/>
          <a:p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Koristiti IKT u nastavi matematike</a:t>
            </a:r>
          </a:p>
          <a:p>
            <a:pPr lvl="1"/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Tableti</a:t>
            </a:r>
          </a:p>
          <a:p>
            <a:pPr lvl="1"/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Mobiteli</a:t>
            </a:r>
          </a:p>
          <a:p>
            <a:pPr lvl="1"/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Pametna ploča</a:t>
            </a:r>
          </a:p>
          <a:p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Alati koje još namjeravam koristiti: </a:t>
            </a:r>
            <a:r>
              <a:rPr lang="hr-HR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mentimeter</a:t>
            </a:r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hr-HR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GeoGebra</a:t>
            </a:r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hr-HR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Padlet</a:t>
            </a:r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hr-HR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OneDrive</a:t>
            </a:r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hr-HR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Quizizz</a:t>
            </a:r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hr-HR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Popplet</a:t>
            </a:r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, Kodu, QR </a:t>
            </a:r>
            <a:r>
              <a:rPr lang="hr-HR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code</a:t>
            </a:r>
            <a:r>
              <a:rPr lang="hr-HR">
                <a:latin typeface="Cambria Math" panose="02040503050406030204" pitchFamily="18" charset="0"/>
                <a:ea typeface="Cambria Math" panose="02040503050406030204" pitchFamily="18" charset="0"/>
              </a:rPr>
              <a:t> generator</a:t>
            </a:r>
            <a:endParaRPr lang="hr-HR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X – radionica povodom Dana škole (25. svibnja)</a:t>
            </a:r>
          </a:p>
          <a:p>
            <a:pPr lvl="1"/>
            <a:r>
              <a:rPr lang="hr-HR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Escape</a:t>
            </a:r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 room – rješavanje zagonetki s ciljem otkrivanja ključa za izlazak iz učionice (kroz vrata)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xmlns="" id="{410B9007-4128-4311-B713-4A2F977E7466}"/>
              </a:ext>
            </a:extLst>
          </p:cNvPr>
          <p:cNvSpPr/>
          <p:nvPr/>
        </p:nvSpPr>
        <p:spPr>
          <a:xfrm>
            <a:off x="9101470" y="811693"/>
            <a:ext cx="2488018" cy="1594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xmlns="" id="{02923AF8-9124-4801-A586-5D5997299230}"/>
              </a:ext>
            </a:extLst>
          </p:cNvPr>
          <p:cNvSpPr/>
          <p:nvPr/>
        </p:nvSpPr>
        <p:spPr>
          <a:xfrm>
            <a:off x="9101470" y="2583380"/>
            <a:ext cx="2488018" cy="1594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xmlns="" id="{0B9447CB-4A5A-403A-99F8-D9C065760D54}"/>
              </a:ext>
            </a:extLst>
          </p:cNvPr>
          <p:cNvSpPr/>
          <p:nvPr/>
        </p:nvSpPr>
        <p:spPr>
          <a:xfrm>
            <a:off x="9101470" y="4355067"/>
            <a:ext cx="2488018" cy="1594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484820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7E5B8EBC-90AC-400F-BA82-DE15D103DF64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949680">
            <a:off x="2082209" y="2527373"/>
            <a:ext cx="7976191" cy="115149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r-HR" sz="4400" dirty="0">
                <a:latin typeface="Cambria Math" panose="02040503050406030204" pitchFamily="18" charset="0"/>
                <a:ea typeface="Cambria Math" panose="02040503050406030204" pitchFamily="18" charset="0"/>
              </a:rPr>
              <a:t>Ugodan ostatak večeri vam želim!</a:t>
            </a:r>
          </a:p>
        </p:txBody>
      </p:sp>
    </p:spTree>
    <p:extLst>
      <p:ext uri="{BB962C8B-B14F-4D97-AF65-F5344CB8AC3E}">
        <p14:creationId xmlns:p14="http://schemas.microsoft.com/office/powerpoint/2010/main" xmlns="" val="24150441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172</Words>
  <Application>Microsoft Office PowerPoint</Application>
  <PresentationFormat>Prilagođeno</PresentationFormat>
  <Paragraphs>26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7" baseType="lpstr">
      <vt:lpstr>Tema sustava Office</vt:lpstr>
      <vt:lpstr>Mobilnost u Portugal</vt:lpstr>
      <vt:lpstr>Gdje sam bio?</vt:lpstr>
      <vt:lpstr>Što sam radio (na tečaju)?</vt:lpstr>
      <vt:lpstr>Što sam radio (u školi)?</vt:lpstr>
      <vt:lpstr>Što ću raditi?</vt:lpstr>
      <vt:lpstr>Slajd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Ivan Piskač</dc:creator>
  <cp:lastModifiedBy>Mira Mihalec</cp:lastModifiedBy>
  <cp:revision>10</cp:revision>
  <dcterms:created xsi:type="dcterms:W3CDTF">2018-05-14T14:27:19Z</dcterms:created>
  <dcterms:modified xsi:type="dcterms:W3CDTF">2018-10-25T19:04:56Z</dcterms:modified>
</cp:coreProperties>
</file>