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7550-ACC0-4266-91C4-24EE49A02636}" type="datetimeFigureOut">
              <a:rPr lang="en-GB" smtClean="0"/>
              <a:pPr/>
              <a:t>25/10/2018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D5E8-0F32-4FB4-945A-6F9D97EEC5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WRITING PRACTICE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smtClean="0">
                <a:solidFill>
                  <a:schemeClr val="tx1"/>
                </a:solidFill>
                <a:latin typeface="Comic Sans MS" pitchFamily="66" charset="0"/>
              </a:rPr>
              <a:t>A POSTCARD FROM ICELAND</a:t>
            </a:r>
            <a:endParaRPr lang="en-GB" sz="4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TASK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err="1" smtClean="0">
                <a:latin typeface="Comic Sans MS" pitchFamily="66" charset="0"/>
              </a:rPr>
              <a:t>You</a:t>
            </a:r>
            <a:r>
              <a:rPr lang="hr-HR" dirty="0" smtClean="0">
                <a:latin typeface="Comic Sans MS" pitchFamily="66" charset="0"/>
              </a:rPr>
              <a:t> are </a:t>
            </a:r>
            <a:r>
              <a:rPr lang="en-GB" dirty="0" smtClean="0">
                <a:latin typeface="Comic Sans MS" pitchFamily="66" charset="0"/>
              </a:rPr>
              <a:t>in Reykjavik</a:t>
            </a:r>
            <a:r>
              <a:rPr lang="hr-HR" dirty="0" smtClean="0">
                <a:latin typeface="Comic Sans MS" pitchFamily="66" charset="0"/>
              </a:rPr>
              <a:t>, </a:t>
            </a:r>
            <a:r>
              <a:rPr lang="en-GB" smtClean="0">
                <a:latin typeface="Comic Sans MS" pitchFamily="66" charset="0"/>
              </a:rPr>
              <a:t>Iceland</a:t>
            </a:r>
            <a:r>
              <a:rPr lang="hr-HR" smtClean="0">
                <a:latin typeface="Comic Sans MS" pitchFamily="66" charset="0"/>
              </a:rPr>
              <a:t>. 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dirty="0" err="1" smtClean="0">
                <a:latin typeface="Comic Sans MS" pitchFamily="66" charset="0"/>
              </a:rPr>
              <a:t>Write</a:t>
            </a:r>
            <a:r>
              <a:rPr lang="hr-HR" dirty="0" smtClean="0">
                <a:latin typeface="Comic Sans MS" pitchFamily="66" charset="0"/>
              </a:rPr>
              <a:t> a </a:t>
            </a:r>
            <a:r>
              <a:rPr lang="hr-HR" dirty="0" err="1" smtClean="0">
                <a:latin typeface="Comic Sans MS" pitchFamily="66" charset="0"/>
              </a:rPr>
              <a:t>postcard</a:t>
            </a:r>
            <a:r>
              <a:rPr lang="hr-HR" dirty="0" smtClean="0">
                <a:latin typeface="Comic Sans MS" pitchFamily="66" charset="0"/>
              </a:rPr>
              <a:t> to </a:t>
            </a:r>
            <a:r>
              <a:rPr lang="hr-HR" dirty="0" err="1" smtClean="0">
                <a:latin typeface="Comic Sans MS" pitchFamily="66" charset="0"/>
              </a:rPr>
              <a:t>your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err="1" smtClean="0">
                <a:latin typeface="Comic Sans MS" pitchFamily="66" charset="0"/>
              </a:rPr>
              <a:t>teacher</a:t>
            </a:r>
            <a:r>
              <a:rPr lang="hr-HR" dirty="0" smtClean="0">
                <a:latin typeface="Comic Sans MS" pitchFamily="66" charset="0"/>
              </a:rPr>
              <a:t>. 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dirty="0" err="1" smtClean="0">
                <a:latin typeface="Comic Sans MS" pitchFamily="66" charset="0"/>
              </a:rPr>
              <a:t>Organize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err="1" smtClean="0">
                <a:latin typeface="Comic Sans MS" pitchFamily="66" charset="0"/>
              </a:rPr>
              <a:t>your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err="1" smtClean="0">
                <a:latin typeface="Comic Sans MS" pitchFamily="66" charset="0"/>
              </a:rPr>
              <a:t>postcard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err="1" smtClean="0">
                <a:latin typeface="Comic Sans MS" pitchFamily="66" charset="0"/>
              </a:rPr>
              <a:t>in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u="sng" dirty="0" smtClean="0">
                <a:latin typeface="Comic Sans MS" pitchFamily="66" charset="0"/>
              </a:rPr>
              <a:t>3 </a:t>
            </a:r>
            <a:r>
              <a:rPr lang="hr-HR" u="sng" dirty="0" err="1" smtClean="0">
                <a:latin typeface="Comic Sans MS" pitchFamily="66" charset="0"/>
              </a:rPr>
              <a:t>paragraphs</a:t>
            </a:r>
            <a:r>
              <a:rPr lang="hr-HR" dirty="0" smtClean="0">
                <a:latin typeface="Comic Sans MS" pitchFamily="66" charset="0"/>
              </a:rPr>
              <a:t>.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hr-HR" dirty="0" smtClean="0">
                <a:latin typeface="Comic Sans MS" pitchFamily="66" charset="0"/>
              </a:rPr>
              <a:t> </a:t>
            </a:r>
            <a:endParaRPr lang="en-GB" dirty="0" smtClean="0"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5" name="Rezervirano mjesto sadržaja 4" descr="Icela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err="1" smtClean="0">
                <a:latin typeface="Comic Sans MS" pitchFamily="66" charset="0"/>
              </a:rPr>
              <a:t>Include</a:t>
            </a:r>
            <a:r>
              <a:rPr lang="hr-HR" sz="3600" dirty="0" smtClean="0">
                <a:latin typeface="Comic Sans MS" pitchFamily="66" charset="0"/>
              </a:rPr>
              <a:t> </a:t>
            </a:r>
            <a:r>
              <a:rPr lang="hr-HR" sz="3600" dirty="0" err="1" smtClean="0">
                <a:latin typeface="Comic Sans MS" pitchFamily="66" charset="0"/>
              </a:rPr>
              <a:t>the</a:t>
            </a:r>
            <a:r>
              <a:rPr lang="hr-HR" sz="3600" dirty="0" smtClean="0">
                <a:latin typeface="Comic Sans MS" pitchFamily="66" charset="0"/>
              </a:rPr>
              <a:t> </a:t>
            </a:r>
            <a:r>
              <a:rPr lang="hr-HR" sz="3600" dirty="0" err="1" smtClean="0">
                <a:latin typeface="Comic Sans MS" pitchFamily="66" charset="0"/>
              </a:rPr>
              <a:t>following</a:t>
            </a:r>
            <a:r>
              <a:rPr lang="hr-HR" sz="3600" dirty="0" smtClean="0">
                <a:latin typeface="Comic Sans MS" pitchFamily="66" charset="0"/>
              </a:rPr>
              <a:t> </a:t>
            </a:r>
            <a:r>
              <a:rPr lang="hr-HR" sz="3600" dirty="0" err="1" smtClean="0">
                <a:latin typeface="Comic Sans MS" pitchFamily="66" charset="0"/>
              </a:rPr>
              <a:t>information</a:t>
            </a:r>
            <a:r>
              <a:rPr lang="en-GB" sz="3600" dirty="0" smtClean="0">
                <a:latin typeface="Comic Sans MS" pitchFamily="66" charset="0"/>
              </a:rPr>
              <a:t>:</a:t>
            </a:r>
            <a:endParaRPr lang="en-GB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84576"/>
          </a:xfrm>
        </p:spPr>
        <p:txBody>
          <a:bodyPr>
            <a:normAutofit fontScale="250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hr-HR" sz="5600" dirty="0" smtClean="0">
                <a:latin typeface="Comic Sans MS" pitchFamily="66" charset="0"/>
              </a:rPr>
              <a:t>use </a:t>
            </a:r>
            <a:r>
              <a:rPr lang="hr-HR" sz="5600" dirty="0" err="1" smtClean="0">
                <a:latin typeface="Comic Sans MS" pitchFamily="66" charset="0"/>
              </a:rPr>
              <a:t>the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appropiate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beginning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GB" sz="5600" dirty="0" smtClean="0">
                <a:latin typeface="Comic Sans MS" pitchFamily="66" charset="0"/>
              </a:rPr>
              <a:t>Where are you?</a:t>
            </a: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Where</a:t>
            </a:r>
            <a:r>
              <a:rPr lang="hr-HR" sz="5600" dirty="0" smtClean="0">
                <a:latin typeface="Comic Sans MS" pitchFamily="66" charset="0"/>
              </a:rPr>
              <a:t> are </a:t>
            </a:r>
            <a:r>
              <a:rPr lang="hr-HR" sz="5600" dirty="0" err="1" smtClean="0">
                <a:latin typeface="Comic Sans MS" pitchFamily="66" charset="0"/>
              </a:rPr>
              <a:t>you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staying</a:t>
            </a:r>
            <a:r>
              <a:rPr lang="hr-HR" sz="5600" dirty="0" smtClean="0">
                <a:latin typeface="Comic Sans MS" pitchFamily="66" charset="0"/>
              </a:rPr>
              <a:t>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smtClean="0">
                <a:latin typeface="Comic Sans MS" pitchFamily="66" charset="0"/>
              </a:rPr>
              <a:t>Who are </a:t>
            </a:r>
            <a:r>
              <a:rPr lang="hr-HR" sz="5600" dirty="0" err="1" smtClean="0">
                <a:latin typeface="Comic Sans MS" pitchFamily="66" charset="0"/>
              </a:rPr>
              <a:t>you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with</a:t>
            </a:r>
            <a:r>
              <a:rPr lang="hr-HR" sz="5600" dirty="0" smtClean="0">
                <a:latin typeface="Comic Sans MS" pitchFamily="66" charset="0"/>
              </a:rPr>
              <a:t>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What</a:t>
            </a:r>
            <a:r>
              <a:rPr lang="hr-HR" sz="5600" dirty="0" smtClean="0">
                <a:latin typeface="Comic Sans MS" pitchFamily="66" charset="0"/>
              </a:rPr>
              <a:t> are </a:t>
            </a:r>
            <a:r>
              <a:rPr lang="en-GB" sz="5600" dirty="0" smtClean="0">
                <a:latin typeface="Comic Sans MS" pitchFamily="66" charset="0"/>
              </a:rPr>
              <a:t>the most interesting sights </a:t>
            </a:r>
            <a:r>
              <a:rPr lang="hr-HR" sz="5600" dirty="0" err="1" smtClean="0">
                <a:latin typeface="Comic Sans MS" pitchFamily="66" charset="0"/>
              </a:rPr>
              <a:t>there</a:t>
            </a:r>
            <a:r>
              <a:rPr lang="hr-HR" sz="5600" dirty="0" smtClean="0">
                <a:latin typeface="Comic Sans MS" pitchFamily="66" charset="0"/>
              </a:rPr>
              <a:t>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What</a:t>
            </a:r>
            <a:r>
              <a:rPr lang="hr-HR" sz="5600" dirty="0" smtClean="0">
                <a:latin typeface="Comic Sans MS" pitchFamily="66" charset="0"/>
              </a:rPr>
              <a:t> do </a:t>
            </a:r>
            <a:r>
              <a:rPr lang="hr-HR" sz="5600" dirty="0" err="1" smtClean="0">
                <a:latin typeface="Comic Sans MS" pitchFamily="66" charset="0"/>
              </a:rPr>
              <a:t>you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do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every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day</a:t>
            </a:r>
            <a:r>
              <a:rPr lang="hr-HR" sz="5600" dirty="0" smtClean="0">
                <a:latin typeface="Comic Sans MS" pitchFamily="66" charset="0"/>
              </a:rPr>
              <a:t>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What</a:t>
            </a:r>
            <a:r>
              <a:rPr lang="hr-HR" sz="5600" dirty="0" smtClean="0">
                <a:latin typeface="Comic Sans MS" pitchFamily="66" charset="0"/>
              </a:rPr>
              <a:t>'s </a:t>
            </a:r>
            <a:r>
              <a:rPr lang="hr-HR" sz="5600" dirty="0" err="1" smtClean="0">
                <a:latin typeface="Comic Sans MS" pitchFamily="66" charset="0"/>
              </a:rPr>
              <a:t>the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food</a:t>
            </a:r>
            <a:r>
              <a:rPr lang="hr-HR" sz="5600" dirty="0" smtClean="0">
                <a:latin typeface="Comic Sans MS" pitchFamily="66" charset="0"/>
              </a:rPr>
              <a:t> like?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What</a:t>
            </a:r>
            <a:r>
              <a:rPr lang="hr-HR" sz="5600" dirty="0" smtClean="0">
                <a:latin typeface="Comic Sans MS" pitchFamily="66" charset="0"/>
              </a:rPr>
              <a:t>'s </a:t>
            </a:r>
            <a:r>
              <a:rPr lang="hr-HR" sz="5600" dirty="0" err="1" smtClean="0">
                <a:latin typeface="Comic Sans MS" pitchFamily="66" charset="0"/>
              </a:rPr>
              <a:t>the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weather</a:t>
            </a:r>
            <a:r>
              <a:rPr lang="hr-HR" sz="5600" dirty="0" smtClean="0">
                <a:latin typeface="Comic Sans MS" pitchFamily="66" charset="0"/>
              </a:rPr>
              <a:t> like?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How</a:t>
            </a:r>
            <a:r>
              <a:rPr lang="hr-HR" sz="5600" dirty="0" smtClean="0">
                <a:latin typeface="Comic Sans MS" pitchFamily="66" charset="0"/>
              </a:rPr>
              <a:t> do </a:t>
            </a:r>
            <a:r>
              <a:rPr lang="hr-HR" sz="5600" dirty="0" err="1" smtClean="0">
                <a:latin typeface="Comic Sans MS" pitchFamily="66" charset="0"/>
              </a:rPr>
              <a:t>you</a:t>
            </a:r>
            <a:r>
              <a:rPr lang="hr-HR" sz="5600" dirty="0" smtClean="0">
                <a:latin typeface="Comic Sans MS" pitchFamily="66" charset="0"/>
              </a:rPr>
              <a:t> like it?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When</a:t>
            </a:r>
            <a:r>
              <a:rPr lang="hr-HR" sz="5600" dirty="0" smtClean="0">
                <a:latin typeface="Comic Sans MS" pitchFamily="66" charset="0"/>
              </a:rPr>
              <a:t> are </a:t>
            </a:r>
            <a:r>
              <a:rPr lang="hr-HR" sz="5600" dirty="0" err="1" smtClean="0">
                <a:latin typeface="Comic Sans MS" pitchFamily="66" charset="0"/>
              </a:rPr>
              <a:t>you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coming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back</a:t>
            </a:r>
            <a:r>
              <a:rPr lang="hr-HR" sz="5600" dirty="0" smtClean="0">
                <a:latin typeface="Comic Sans MS" pitchFamily="66" charset="0"/>
              </a:rPr>
              <a:t>?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smtClean="0">
                <a:latin typeface="Comic Sans MS" pitchFamily="66" charset="0"/>
              </a:rPr>
              <a:t>use </a:t>
            </a:r>
            <a:r>
              <a:rPr lang="hr-HR" sz="5600" dirty="0" err="1" smtClean="0">
                <a:latin typeface="Comic Sans MS" pitchFamily="66" charset="0"/>
              </a:rPr>
              <a:t>the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appropiate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ending</a:t>
            </a: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endParaRPr lang="en-GB" sz="5600" dirty="0" smtClean="0">
              <a:latin typeface="Comic Sans MS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hr-HR" sz="5600" dirty="0" err="1" smtClean="0">
                <a:latin typeface="Comic Sans MS" pitchFamily="66" charset="0"/>
              </a:rPr>
              <a:t>sign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your</a:t>
            </a:r>
            <a:r>
              <a:rPr lang="hr-HR" sz="5600" dirty="0" smtClean="0">
                <a:latin typeface="Comic Sans MS" pitchFamily="66" charset="0"/>
              </a:rPr>
              <a:t> </a:t>
            </a:r>
            <a:r>
              <a:rPr lang="hr-HR" sz="5600" dirty="0" err="1" smtClean="0">
                <a:latin typeface="Comic Sans MS" pitchFamily="66" charset="0"/>
              </a:rPr>
              <a:t>postcard</a:t>
            </a:r>
            <a:endParaRPr lang="en-GB" sz="5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endParaRPr lang="en-GB" dirty="0"/>
          </a:p>
        </p:txBody>
      </p:sp>
      <p:pic>
        <p:nvPicPr>
          <p:cNvPr id="5" name="Rezervirano mjesto sadržaja 4" descr="IMG_07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12540" y="1600200"/>
            <a:ext cx="270992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96</Words>
  <Application>Microsoft Office PowerPoint</Application>
  <PresentationFormat>Prikaz na zaslonu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WRITING PRACTICE</vt:lpstr>
      <vt:lpstr>TASK</vt:lpstr>
      <vt:lpstr>Include the following information: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PRACTICE</dc:title>
  <dc:creator>Mira Mihalec</dc:creator>
  <cp:lastModifiedBy>Mira Mihalec</cp:lastModifiedBy>
  <cp:revision>3</cp:revision>
  <dcterms:created xsi:type="dcterms:W3CDTF">2018-05-27T14:02:23Z</dcterms:created>
  <dcterms:modified xsi:type="dcterms:W3CDTF">2018-10-25T17:48:47Z</dcterms:modified>
</cp:coreProperties>
</file>