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2968-DC29-4715-A37C-6FE598DFAF4E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2713-8A3A-4ACF-89FC-6F78F4869A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7599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2968-DC29-4715-A37C-6FE598DFAF4E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2713-8A3A-4ACF-89FC-6F78F4869A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7945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2968-DC29-4715-A37C-6FE598DFAF4E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2713-8A3A-4ACF-89FC-6F78F4869A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319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2968-DC29-4715-A37C-6FE598DFAF4E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2713-8A3A-4ACF-89FC-6F78F4869A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77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2968-DC29-4715-A37C-6FE598DFAF4E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2713-8A3A-4ACF-89FC-6F78F4869A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177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2968-DC29-4715-A37C-6FE598DFAF4E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2713-8A3A-4ACF-89FC-6F78F4869A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028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2968-DC29-4715-A37C-6FE598DFAF4E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2713-8A3A-4ACF-89FC-6F78F4869A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2834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2968-DC29-4715-A37C-6FE598DFAF4E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2713-8A3A-4ACF-89FC-6F78F4869A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476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2968-DC29-4715-A37C-6FE598DFAF4E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2713-8A3A-4ACF-89FC-6F78F4869A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503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2968-DC29-4715-A37C-6FE598DFAF4E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2713-8A3A-4ACF-89FC-6F78F4869A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2049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2968-DC29-4715-A37C-6FE598DFAF4E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72713-8A3A-4ACF-89FC-6F78F4869A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5338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/>
            </a:gs>
            <a:gs pos="74000">
              <a:schemeClr val="accent4">
                <a:lumMod val="40000"/>
                <a:lumOff val="60000"/>
              </a:schemeClr>
            </a:gs>
            <a:gs pos="83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02968-DC29-4715-A37C-6FE598DFAF4E}" type="datetimeFigureOut">
              <a:rPr lang="hr-HR" smtClean="0"/>
              <a:t>18.12.2017.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72713-8A3A-4ACF-89FC-6F78F4869A2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732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Odbjegli hrčak</a:t>
            </a:r>
            <a:r>
              <a:rPr lang="hr-HR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/>
            </a:r>
            <a:br>
              <a:rPr lang="hr-HR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hr-HR" dirty="0" smtClean="0"/>
          </a:p>
          <a:p>
            <a:pPr algn="r"/>
            <a:endParaRPr lang="hr-HR" dirty="0"/>
          </a:p>
          <a:p>
            <a:pPr algn="r"/>
            <a:r>
              <a:rPr lang="hr-HR" dirty="0" smtClean="0"/>
              <a:t>Dunja </a:t>
            </a:r>
            <a:r>
              <a:rPr lang="hr-HR" dirty="0" err="1" smtClean="0"/>
              <a:t>Međurečan</a:t>
            </a:r>
            <a:r>
              <a:rPr lang="hr-HR" dirty="0" smtClean="0"/>
              <a:t> 7,b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528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a 28"/>
          <p:cNvGrpSpPr/>
          <p:nvPr/>
        </p:nvGrpSpPr>
        <p:grpSpPr>
          <a:xfrm>
            <a:off x="2527069" y="2726575"/>
            <a:ext cx="3724102" cy="2951017"/>
            <a:chOff x="2194560" y="2951019"/>
            <a:chExt cx="3724102" cy="2951017"/>
          </a:xfrm>
        </p:grpSpPr>
        <p:sp>
          <p:nvSpPr>
            <p:cNvPr id="6" name="Pravokutnik 5"/>
            <p:cNvSpPr/>
            <p:nvPr/>
          </p:nvSpPr>
          <p:spPr>
            <a:xfrm>
              <a:off x="2352502" y="5345084"/>
              <a:ext cx="3408218" cy="55695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Zaobljeni pravokutnik 4"/>
            <p:cNvSpPr/>
            <p:nvPr/>
          </p:nvSpPr>
          <p:spPr>
            <a:xfrm>
              <a:off x="2194560" y="2951019"/>
              <a:ext cx="3724102" cy="2485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9" name="Zaobljeni pravokutnik 8"/>
            <p:cNvSpPr/>
            <p:nvPr/>
          </p:nvSpPr>
          <p:spPr>
            <a:xfrm>
              <a:off x="2286000" y="4443153"/>
              <a:ext cx="3541222" cy="87283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7" name="Pravokutnik 6"/>
            <p:cNvSpPr/>
            <p:nvPr/>
          </p:nvSpPr>
          <p:spPr>
            <a:xfrm>
              <a:off x="2452255" y="4977246"/>
              <a:ext cx="473825" cy="39901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3" name="Harmonija 12"/>
            <p:cNvSpPr/>
            <p:nvPr/>
          </p:nvSpPr>
          <p:spPr>
            <a:xfrm rot="6740307">
              <a:off x="4558601" y="3778527"/>
              <a:ext cx="1099138" cy="959336"/>
            </a:xfrm>
            <a:prstGeom prst="chord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Elipsa 24"/>
            <p:cNvSpPr/>
            <p:nvPr/>
          </p:nvSpPr>
          <p:spPr>
            <a:xfrm>
              <a:off x="3607724" y="4102270"/>
              <a:ext cx="723208" cy="7232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Elipsa 25"/>
            <p:cNvSpPr/>
            <p:nvPr/>
          </p:nvSpPr>
          <p:spPr>
            <a:xfrm>
              <a:off x="4056611" y="4359968"/>
              <a:ext cx="224443" cy="2244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Elipsa 26"/>
            <p:cNvSpPr/>
            <p:nvPr/>
          </p:nvSpPr>
          <p:spPr>
            <a:xfrm>
              <a:off x="2508365" y="4303855"/>
              <a:ext cx="361604" cy="3616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Harmonija 27"/>
            <p:cNvSpPr/>
            <p:nvPr/>
          </p:nvSpPr>
          <p:spPr>
            <a:xfrm rot="6740307">
              <a:off x="4862700" y="4093122"/>
              <a:ext cx="438295" cy="589800"/>
            </a:xfrm>
            <a:prstGeom prst="chord">
              <a:avLst/>
            </a:prstGeom>
            <a:solidFill>
              <a:schemeClr val="tx1"/>
            </a:solidFill>
            <a:ln>
              <a:solidFill>
                <a:schemeClr val="accent4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41" name="Grupa 40"/>
          <p:cNvGrpSpPr/>
          <p:nvPr/>
        </p:nvGrpSpPr>
        <p:grpSpPr>
          <a:xfrm>
            <a:off x="4536940" y="4079411"/>
            <a:ext cx="1042707" cy="609334"/>
            <a:chOff x="6591993" y="777239"/>
            <a:chExt cx="1042707" cy="609334"/>
          </a:xfrm>
        </p:grpSpPr>
        <p:sp>
          <p:nvSpPr>
            <p:cNvPr id="31" name="Elipsa 30"/>
            <p:cNvSpPr/>
            <p:nvPr/>
          </p:nvSpPr>
          <p:spPr>
            <a:xfrm>
              <a:off x="7015942" y="777239"/>
              <a:ext cx="199505" cy="20781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Elipsa 29"/>
            <p:cNvSpPr/>
            <p:nvPr/>
          </p:nvSpPr>
          <p:spPr>
            <a:xfrm rot="21053370">
              <a:off x="6591993" y="921060"/>
              <a:ext cx="856211" cy="46551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4" name="Elipsa 33"/>
            <p:cNvSpPr/>
            <p:nvPr/>
          </p:nvSpPr>
          <p:spPr>
            <a:xfrm>
              <a:off x="7215447" y="997525"/>
              <a:ext cx="45719" cy="6650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5" name="Elipsa 34"/>
            <p:cNvSpPr/>
            <p:nvPr/>
          </p:nvSpPr>
          <p:spPr>
            <a:xfrm>
              <a:off x="7426318" y="1030776"/>
              <a:ext cx="45719" cy="6650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37" name="Ravni poveznik 36"/>
            <p:cNvCxnSpPr/>
            <p:nvPr/>
          </p:nvCxnSpPr>
          <p:spPr>
            <a:xfrm flipV="1">
              <a:off x="7465544" y="899849"/>
              <a:ext cx="134800" cy="1288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 flipV="1">
              <a:off x="7499900" y="920633"/>
              <a:ext cx="134800" cy="1288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 flipV="1">
              <a:off x="7258637" y="1097279"/>
              <a:ext cx="134800" cy="1288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 flipV="1">
              <a:off x="7314377" y="1111826"/>
              <a:ext cx="134800" cy="1288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kstniOkvir 43"/>
          <p:cNvSpPr txBox="1"/>
          <p:nvPr/>
        </p:nvSpPr>
        <p:spPr>
          <a:xfrm>
            <a:off x="133005" y="149629"/>
            <a:ext cx="63426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i="1" dirty="0" smtClean="0">
                <a:latin typeface="Book Antiqua" panose="02040602050305030304" pitchFamily="18" charset="0"/>
              </a:rPr>
              <a:t>Jedne noći se hrčak Buco popeo na svoju kućicu i iskočio iz kaveza.</a:t>
            </a:r>
            <a:endParaRPr lang="hr-HR" i="1" dirty="0">
              <a:latin typeface="Book Antiqua" panose="02040602050305030304" pitchFamily="18" charset="0"/>
            </a:endParaRPr>
          </a:p>
        </p:txBody>
      </p:sp>
      <p:grpSp>
        <p:nvGrpSpPr>
          <p:cNvPr id="48" name="Grupa 47"/>
          <p:cNvGrpSpPr/>
          <p:nvPr/>
        </p:nvGrpSpPr>
        <p:grpSpPr>
          <a:xfrm>
            <a:off x="10068232" y="581310"/>
            <a:ext cx="2123768" cy="4975748"/>
            <a:chOff x="10068232" y="581310"/>
            <a:chExt cx="2123768" cy="4975748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45" name="Pravokutnik 44"/>
            <p:cNvSpPr/>
            <p:nvPr/>
          </p:nvSpPr>
          <p:spPr>
            <a:xfrm>
              <a:off x="10068232" y="581310"/>
              <a:ext cx="2123768" cy="4817806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extrusionH="152400" contourW="19050">
              <a:bevelT w="482600"/>
              <a:bevelB w="457200" h="266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6" name="Elipsa 45"/>
            <p:cNvSpPr/>
            <p:nvPr/>
          </p:nvSpPr>
          <p:spPr>
            <a:xfrm>
              <a:off x="11832117" y="2886974"/>
              <a:ext cx="206478" cy="2064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extrusionH="152400" contourW="19050">
              <a:bevelT w="482600"/>
              <a:bevelB w="457200" h="266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7" name="Pravokutnik 46"/>
            <p:cNvSpPr/>
            <p:nvPr/>
          </p:nvSpPr>
          <p:spPr>
            <a:xfrm>
              <a:off x="10068232" y="5399116"/>
              <a:ext cx="157942" cy="15794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extrusionH="152400" contourW="19050">
              <a:bevelT w="482600"/>
              <a:bevelB w="457200" h="266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val="941632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1.85185E-6 L -3.75E-6 0.00023 C 0.00183 -0.00116 0.00378 -0.00185 0.00547 -0.0037 C 0.00873 -0.00694 0.00625 -0.02245 0.00612 -0.02291 C 0.00573 -0.02569 0.00456 -0.02824 0.00339 -0.03032 L 0.00065 -0.03518 C 0.00026 -0.0375 -0.00013 -0.04074 -0.0013 -0.04236 C -0.00182 -0.04305 -0.00599 -0.04467 -0.00612 -0.04467 C -0.01198 -0.05162 -0.00455 -0.04352 -0.01015 -0.04838 C -0.01497 -0.05254 -0.00924 -0.04954 -0.01497 -0.05208 C -0.02148 -0.06366 -0.01458 -0.05185 -0.01979 -0.05926 C -0.02031 -0.05995 -0.02057 -0.06111 -0.02109 -0.0618 C -0.02382 -0.06551 -0.02265 -0.06296 -0.02591 -0.06666 C -0.02682 -0.06759 -0.02773 -0.06898 -0.02864 -0.07014 C -0.03007 -0.0743 -0.02994 -0.07315 -0.0306 -0.07754 C -0.03086 -0.07916 -0.03073 -0.08102 -0.03138 -0.08241 C -0.03203 -0.08403 -0.0332 -0.08472 -0.03411 -0.08588 C -0.03424 -0.08889 -0.03437 -0.09166 -0.03476 -0.09444 C -0.03502 -0.09629 -0.03567 -0.09768 -0.03606 -0.0993 C -0.03854 -0.11018 -0.03606 -0.10324 -0.03945 -0.11134 C -0.03945 -0.11227 -0.03906 -0.14815 -0.03815 -0.15741 C -0.03724 -0.1669 -0.03645 -0.16342 -0.03411 -0.17199 C -0.03359 -0.17361 -0.03307 -0.17523 -0.03268 -0.17685 C -0.03242 -0.17801 -0.03242 -0.17963 -0.03203 -0.18055 C -0.03125 -0.18194 -0.0302 -0.18287 -0.02929 -0.18403 C -0.02877 -0.18495 -0.02838 -0.18565 -0.02786 -0.18657 C -0.02747 -0.18773 -0.02721 -0.18935 -0.02656 -0.19028 C -0.02578 -0.19143 -0.02474 -0.1919 -0.02382 -0.19259 C -0.0207 -0.19838 -0.02461 -0.19213 -0.02044 -0.19629 C -0.0194 -0.19722 -0.01875 -0.1993 -0.0177 -0.2 C -0.01549 -0.20116 -0.01302 -0.20092 -0.01093 -0.20231 C -0.00286 -0.20694 -0.0082 -0.20463 0.00547 -0.20602 C 0.00664 -0.20625 0.00769 -0.20717 0.00886 -0.20717 C 0.01094 -0.20717 0.01329 -0.20254 0.01433 -0.20116 C 0.01459 -0.19907 0.01459 -0.19699 0.01498 -0.19514 C 0.01537 -0.19352 0.01784 -0.19097 0.01849 -0.19028 C 0.01862 -0.1919 0.01901 -0.19329 0.01914 -0.19514 C 0.01967 -0.20162 0.0198 -0.2118 0.0211 -0.21805 C 0.02149 -0.21967 0.02253 -0.22037 0.02318 -0.22176 C 0.02331 -0.22291 0.02409 -0.2287 0.02461 -0.23009 C 0.02539 -0.23264 0.02657 -0.23495 0.02735 -0.2375 C 0.02761 -0.23866 0.0293 -0.24699 0.03008 -0.24838 C 0.03047 -0.2493 0.03138 -0.24907 0.03204 -0.24954 C 0.0323 -0.25116 0.03243 -0.25278 0.03282 -0.2544 C 0.03399 -0.25949 0.03438 -0.25972 0.0362 -0.26296 C 0.03659 -0.26458 0.03698 -0.2662 0.0375 -0.26782 C 0.03829 -0.26991 0.03972 -0.27315 0.04089 -0.275 C 0.0418 -0.27639 0.04271 -0.27754 0.04362 -0.2787 C 0.0461 -0.28518 0.04362 -0.27986 0.04779 -0.28472 C 0.04831 -0.28541 0.0487 -0.28634 0.04909 -0.28704 C 0.04961 -0.28819 0.04974 -0.29004 0.05052 -0.29074 C 0.05092 -0.2912 0.05651 -0.29305 0.05664 -0.29329 C 0.05847 -0.29791 0.05769 -0.29791 0.06211 -0.29791 C 0.07318 -0.29791 0.08438 -0.29722 0.09545 -0.29676 C 0.10248 -0.2875 0.09362 -0.29861 0.10157 -0.29074 C 0.1099 -0.28264 0.09831 -0.29143 0.10769 -0.28472 C 0.10873 -0.28241 0.10977 -0.2794 0.1112 -0.27754 C 0.11315 -0.27454 0.11315 -0.27592 0.11459 -0.27268 C 0.11628 -0.26875 0.11654 -0.2662 0.11797 -0.26157 C 0.11836 -0.26041 0.11875 -0.25903 0.11927 -0.2581 C 0.11993 -0.25694 0.12071 -0.25648 0.12136 -0.25555 C 0.12292 -0.2368 0.12071 -0.25625 0.12409 -0.24097 C 0.12448 -0.23912 0.12448 -0.23704 0.12474 -0.23495 C 0.12513 -0.23264 0.12552 -0.23009 0.12618 -0.22778 C 0.12683 -0.225 0.12761 -0.22222 0.12826 -0.21921 C 0.12852 -0.21805 0.12865 -0.2169 0.12891 -0.21574 C 0.1293 -0.21389 0.12982 -0.2125 0.13021 -0.21088 C 0.1306 -0.20926 0.1306 -0.20741 0.13086 -0.20602 C 0.13125 -0.20463 0.1319 -0.20347 0.1323 -0.20231 C 0.13282 -0.20069 0.13321 -0.19907 0.1336 -0.19745 C 0.13555 -0.18981 0.13386 -0.19282 0.13711 -0.18889 C 0.13724 -0.18773 0.1375 -0.18657 0.13776 -0.18541 C 0.13855 -0.17986 0.13815 -0.18009 0.13985 -0.17454 C 0.14011 -0.17315 0.14076 -0.17199 0.14115 -0.17083 C 0.14245 -0.1669 0.14284 -0.16412 0.14388 -0.15995 C 0.14414 -0.15741 0.14414 -0.15509 0.14454 -0.15254 C 0.14493 -0.15046 0.14558 -0.14861 0.14597 -0.14653 C 0.14883 -0.13102 0.14375 -0.15463 0.14792 -0.13565 C 0.14818 -0.13287 0.14818 -0.12986 0.1487 -0.12708 C 0.14896 -0.12546 0.14974 -0.12407 0.15 -0.12222 C 0.15026 -0.12083 0.15079 -0.1125 0.15144 -0.11018 C 0.15209 -0.10764 0.15339 -0.10555 0.15404 -0.10301 C 0.1573 -0.09166 0.15495 -0.09491 0.15951 -0.09074 C 0.16133 -0.08171 0.15899 -0.09305 0.16159 -0.08356 C 0.16198 -0.08241 0.16198 -0.08102 0.16224 -0.07986 C 0.16263 -0.07824 0.16329 -0.07685 0.16368 -0.075 C 0.16394 -0.07384 0.16394 -0.07245 0.16433 -0.07153 C 0.16472 -0.07037 0.16524 -0.06991 0.16563 -0.06898 C 0.16615 -0.06736 0.16667 -0.06597 0.16706 -0.06412 C 0.16745 -0.06227 0.16706 -0.05972 0.16771 -0.0581 C 0.16875 -0.05579 0.17188 -0.05324 0.17188 -0.05301 C 0.17227 -0.05208 0.17266 -0.05069 0.17318 -0.04954 C 0.17709 -0.04259 0.17331 -0.05254 0.17735 -0.04352 C 0.17826 -0.0412 0.17904 -0.03866 0.17995 -0.03634 C 0.18256 -0.03032 0.18138 -0.0331 0.18347 -0.02778 C 0.1836 -0.02616 0.18399 -0.02454 0.18412 -0.02291 C 0.18438 -0.02014 0.18425 -0.01713 0.18477 -0.01458 C 0.18503 -0.01342 0.18568 -0.01296 0.1862 -0.01204 C 0.18659 -0.01088 0.18711 -0.00972 0.1875 -0.00833 C 0.18894 0.00162 0.18724 -0.00833 0.18959 -1.85185E-6 C 0.18985 0.00116 0.18985 0.00255 0.19024 0.00371 C 0.19102 0.00556 0.19206 0.00671 0.19297 0.00857 C 0.19571 0.01435 0.19297 0.01019 0.19571 0.0169 C 0.19623 0.01852 0.19701 0.01945 0.19779 0.0206 C 0.19805 0.02292 0.19922 0.03171 0.19974 0.03287 L 0.20183 0.03634 C 0.20209 0.03843 0.20196 0.04051 0.20248 0.04236 C 0.203 0.04398 0.20404 0.04468 0.20456 0.04607 C 0.20508 0.04746 0.20547 0.04931 0.20586 0.05093 C 0.20717 0.05996 0.20586 0.05185 0.20795 0.06065 C 0.20821 0.06181 0.20834 0.0632 0.2086 0.06435 C 0.20899 0.06551 0.20964 0.06667 0.21003 0.06783 C 0.21224 0.07477 0.21029 0.07084 0.21276 0.07523 C 0.21315 0.07709 0.21355 0.0794 0.21407 0.08125 C 0.21693 0.09028 0.2168 0.08935 0.22292 0.09213 C 0.22383 0.09259 0.22474 0.09329 0.22565 0.09329 L 0.34024 0.09468 C 0.34818 0.09375 0.35612 0.09329 0.36407 0.09213 C 0.36485 0.09213 0.36537 0.09097 0.36615 0.09097 C 0.39219 0.0882 0.46042 0.08982 0.46641 0.08982 " pathEditMode="relative" rAng="0" ptsTypes="AAAAAAAAAAAAAAAAAAAAAAAAAAAAAAAAAAAAAAAAAAAAAAAAAAAAAAAAAAAAAAAAAAAAAAAAAAAAAAAAAAAAAAAAAAAAAAAAAAAAAAAAAAAAAAAAAAAAAAAA">
                                      <p:cBhvr>
                                        <p:cTn id="11" dur="825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41" y="-10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a 28"/>
          <p:cNvGrpSpPr/>
          <p:nvPr/>
        </p:nvGrpSpPr>
        <p:grpSpPr>
          <a:xfrm>
            <a:off x="2527069" y="2726575"/>
            <a:ext cx="3724102" cy="2951017"/>
            <a:chOff x="2194560" y="2951019"/>
            <a:chExt cx="3724102" cy="2951017"/>
          </a:xfrm>
        </p:grpSpPr>
        <p:sp>
          <p:nvSpPr>
            <p:cNvPr id="6" name="Pravokutnik 5"/>
            <p:cNvSpPr/>
            <p:nvPr/>
          </p:nvSpPr>
          <p:spPr>
            <a:xfrm>
              <a:off x="2352502" y="5345084"/>
              <a:ext cx="3408218" cy="55695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Zaobljeni pravokutnik 4"/>
            <p:cNvSpPr/>
            <p:nvPr/>
          </p:nvSpPr>
          <p:spPr>
            <a:xfrm>
              <a:off x="2194560" y="2951019"/>
              <a:ext cx="3724102" cy="2485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Zaobljeni pravokutnik 8"/>
            <p:cNvSpPr/>
            <p:nvPr/>
          </p:nvSpPr>
          <p:spPr>
            <a:xfrm>
              <a:off x="2286000" y="4443153"/>
              <a:ext cx="3541222" cy="87283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Pravokutnik 6"/>
            <p:cNvSpPr/>
            <p:nvPr/>
          </p:nvSpPr>
          <p:spPr>
            <a:xfrm>
              <a:off x="2452255" y="4977246"/>
              <a:ext cx="473825" cy="39901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Harmonija 12"/>
            <p:cNvSpPr/>
            <p:nvPr/>
          </p:nvSpPr>
          <p:spPr>
            <a:xfrm rot="6740307">
              <a:off x="4558601" y="3778527"/>
              <a:ext cx="1099138" cy="959336"/>
            </a:xfrm>
            <a:prstGeom prst="chord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Elipsa 24"/>
            <p:cNvSpPr/>
            <p:nvPr/>
          </p:nvSpPr>
          <p:spPr>
            <a:xfrm>
              <a:off x="3607724" y="4102270"/>
              <a:ext cx="723208" cy="7232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Elipsa 25"/>
            <p:cNvSpPr/>
            <p:nvPr/>
          </p:nvSpPr>
          <p:spPr>
            <a:xfrm>
              <a:off x="4056611" y="4359968"/>
              <a:ext cx="224443" cy="2244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Elipsa 26"/>
            <p:cNvSpPr/>
            <p:nvPr/>
          </p:nvSpPr>
          <p:spPr>
            <a:xfrm>
              <a:off x="2508365" y="4303855"/>
              <a:ext cx="361604" cy="3616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Harmonija 27"/>
            <p:cNvSpPr/>
            <p:nvPr/>
          </p:nvSpPr>
          <p:spPr>
            <a:xfrm rot="6740307">
              <a:off x="4862700" y="4093122"/>
              <a:ext cx="438295" cy="589800"/>
            </a:xfrm>
            <a:prstGeom prst="chord">
              <a:avLst/>
            </a:prstGeom>
            <a:solidFill>
              <a:schemeClr val="tx1"/>
            </a:solidFill>
            <a:ln>
              <a:solidFill>
                <a:schemeClr val="accent4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1" name="Grupa 40"/>
          <p:cNvGrpSpPr/>
          <p:nvPr/>
        </p:nvGrpSpPr>
        <p:grpSpPr>
          <a:xfrm>
            <a:off x="11310763" y="4847146"/>
            <a:ext cx="1042707" cy="609334"/>
            <a:chOff x="6591993" y="777239"/>
            <a:chExt cx="1042707" cy="609334"/>
          </a:xfrm>
        </p:grpSpPr>
        <p:sp>
          <p:nvSpPr>
            <p:cNvPr id="31" name="Elipsa 30"/>
            <p:cNvSpPr/>
            <p:nvPr/>
          </p:nvSpPr>
          <p:spPr>
            <a:xfrm>
              <a:off x="7015942" y="777239"/>
              <a:ext cx="199505" cy="20781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Elipsa 29"/>
            <p:cNvSpPr/>
            <p:nvPr/>
          </p:nvSpPr>
          <p:spPr>
            <a:xfrm rot="21053370">
              <a:off x="6591993" y="921060"/>
              <a:ext cx="856211" cy="46551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Elipsa 33"/>
            <p:cNvSpPr/>
            <p:nvPr/>
          </p:nvSpPr>
          <p:spPr>
            <a:xfrm>
              <a:off x="7215447" y="997525"/>
              <a:ext cx="45719" cy="6650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Elipsa 34"/>
            <p:cNvSpPr/>
            <p:nvPr/>
          </p:nvSpPr>
          <p:spPr>
            <a:xfrm>
              <a:off x="7426318" y="1030776"/>
              <a:ext cx="45719" cy="6650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37" name="Ravni poveznik 36"/>
            <p:cNvCxnSpPr/>
            <p:nvPr/>
          </p:nvCxnSpPr>
          <p:spPr>
            <a:xfrm flipV="1">
              <a:off x="7465544" y="899849"/>
              <a:ext cx="134800" cy="1288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 flipV="1">
              <a:off x="7499900" y="920633"/>
              <a:ext cx="134800" cy="1288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 flipV="1">
              <a:off x="7258637" y="1097279"/>
              <a:ext cx="134800" cy="1288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 flipV="1">
              <a:off x="7314377" y="1111826"/>
              <a:ext cx="134800" cy="1288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TekstniOkvir 43"/>
          <p:cNvSpPr txBox="1"/>
          <p:nvPr/>
        </p:nvSpPr>
        <p:spPr>
          <a:xfrm>
            <a:off x="133005" y="149629"/>
            <a:ext cx="63426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8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Slijedeće</a:t>
            </a:r>
            <a:r>
              <a:rPr kumimoji="0" lang="hr-HR" sz="1800" b="0" i="1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 jutro…</a:t>
            </a:r>
            <a:endParaRPr kumimoji="0" lang="hr-HR" sz="1800" b="0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 Antiqua" panose="02040602050305030304" pitchFamily="18" charset="0"/>
              <a:ea typeface="+mn-ea"/>
              <a:cs typeface="+mn-cs"/>
            </a:endParaRPr>
          </a:p>
        </p:txBody>
      </p:sp>
      <p:grpSp>
        <p:nvGrpSpPr>
          <p:cNvPr id="48" name="Grupa 47"/>
          <p:cNvGrpSpPr/>
          <p:nvPr/>
        </p:nvGrpSpPr>
        <p:grpSpPr>
          <a:xfrm>
            <a:off x="10068232" y="581310"/>
            <a:ext cx="2123768" cy="4975748"/>
            <a:chOff x="10068232" y="581310"/>
            <a:chExt cx="2123768" cy="4975748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45" name="Pravokutnik 44"/>
            <p:cNvSpPr/>
            <p:nvPr/>
          </p:nvSpPr>
          <p:spPr>
            <a:xfrm>
              <a:off x="10068232" y="581310"/>
              <a:ext cx="2123768" cy="4817806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extrusionH="152400" contourW="19050">
              <a:bevelT w="482600"/>
              <a:bevelB w="457200" h="266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Elipsa 45"/>
            <p:cNvSpPr/>
            <p:nvPr/>
          </p:nvSpPr>
          <p:spPr>
            <a:xfrm>
              <a:off x="11832117" y="2886974"/>
              <a:ext cx="206478" cy="2064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extrusionH="152400" contourW="19050">
              <a:bevelT w="482600"/>
              <a:bevelB w="457200" h="266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Pravokutnik 46"/>
            <p:cNvSpPr/>
            <p:nvPr/>
          </p:nvSpPr>
          <p:spPr>
            <a:xfrm>
              <a:off x="10068232" y="5399116"/>
              <a:ext cx="157942" cy="15794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extrusionH="152400" contourW="19050">
              <a:bevelT w="482600"/>
              <a:bevelB w="457200" h="266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1" name="Grupa 10"/>
          <p:cNvGrpSpPr/>
          <p:nvPr/>
        </p:nvGrpSpPr>
        <p:grpSpPr>
          <a:xfrm>
            <a:off x="-1898202" y="1404497"/>
            <a:ext cx="1524129" cy="5258508"/>
            <a:chOff x="247788" y="1072161"/>
            <a:chExt cx="1524129" cy="5258508"/>
          </a:xfrm>
        </p:grpSpPr>
        <p:sp>
          <p:nvSpPr>
            <p:cNvPr id="8" name="Zaobljeni pravokutnik 7"/>
            <p:cNvSpPr/>
            <p:nvPr/>
          </p:nvSpPr>
          <p:spPr>
            <a:xfrm>
              <a:off x="510722" y="3781775"/>
              <a:ext cx="471948" cy="241753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3" name="Zaobljeni pravokutnik 32"/>
            <p:cNvSpPr/>
            <p:nvPr/>
          </p:nvSpPr>
          <p:spPr>
            <a:xfrm>
              <a:off x="978796" y="3760991"/>
              <a:ext cx="471948" cy="241753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" name="Nasmiješeno lice 1"/>
            <p:cNvSpPr/>
            <p:nvPr/>
          </p:nvSpPr>
          <p:spPr>
            <a:xfrm>
              <a:off x="388195" y="1072161"/>
              <a:ext cx="1101213" cy="1101213"/>
            </a:xfrm>
            <a:prstGeom prst="smileyFac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Zaobljeni pravokutnik 2"/>
            <p:cNvSpPr/>
            <p:nvPr/>
          </p:nvSpPr>
          <p:spPr>
            <a:xfrm>
              <a:off x="388195" y="2164303"/>
              <a:ext cx="1140542" cy="1651819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Zaobljeni pravokutnik 3"/>
            <p:cNvSpPr/>
            <p:nvPr/>
          </p:nvSpPr>
          <p:spPr>
            <a:xfrm rot="446469">
              <a:off x="247788" y="2160770"/>
              <a:ext cx="359057" cy="1795953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2" name="Zaobljeni pravokutnik 31"/>
            <p:cNvSpPr/>
            <p:nvPr/>
          </p:nvSpPr>
          <p:spPr>
            <a:xfrm rot="20508225">
              <a:off x="1412860" y="2226642"/>
              <a:ext cx="359057" cy="1795953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0" name="Elipsa 9"/>
            <p:cNvSpPr/>
            <p:nvPr/>
          </p:nvSpPr>
          <p:spPr>
            <a:xfrm>
              <a:off x="480669" y="6109509"/>
              <a:ext cx="566397" cy="22116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6" name="Elipsa 35"/>
            <p:cNvSpPr/>
            <p:nvPr/>
          </p:nvSpPr>
          <p:spPr>
            <a:xfrm>
              <a:off x="889749" y="6109509"/>
              <a:ext cx="566397" cy="22116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15" name="Grupa 14"/>
          <p:cNvGrpSpPr/>
          <p:nvPr/>
        </p:nvGrpSpPr>
        <p:grpSpPr>
          <a:xfrm>
            <a:off x="1703371" y="830748"/>
            <a:ext cx="1963279" cy="1315397"/>
            <a:chOff x="1703371" y="830748"/>
            <a:chExt cx="1963279" cy="1315397"/>
          </a:xfrm>
        </p:grpSpPr>
        <p:sp>
          <p:nvSpPr>
            <p:cNvPr id="12" name="Elipsasti oblačić 11"/>
            <p:cNvSpPr/>
            <p:nvPr/>
          </p:nvSpPr>
          <p:spPr>
            <a:xfrm>
              <a:off x="1703371" y="830748"/>
              <a:ext cx="1963279" cy="1315397"/>
            </a:xfrm>
            <a:prstGeom prst="wedgeEllipseCallout">
              <a:avLst>
                <a:gd name="adj1" fmla="val -51883"/>
                <a:gd name="adj2" fmla="val 52035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4" name="TekstniOkvir 13"/>
            <p:cNvSpPr txBox="1"/>
            <p:nvPr/>
          </p:nvSpPr>
          <p:spPr>
            <a:xfrm>
              <a:off x="2226553" y="1057178"/>
              <a:ext cx="122864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0" smtClean="0"/>
                <a:t>Oh ne! Gdje je Buco?!</a:t>
              </a:r>
              <a:endParaRPr lang="hr-HR" dirty="0"/>
            </a:p>
          </p:txBody>
        </p:sp>
      </p:grpSp>
    </p:spTree>
    <p:extLst>
      <p:ext uri="{BB962C8B-B14F-4D97-AF65-F5344CB8AC3E}">
        <p14:creationId xmlns:p14="http://schemas.microsoft.com/office/powerpoint/2010/main" val="2460858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3.7037E-7 L -2.29167E-6 3.7037E-7 C 0.003 0.00047 0.00599 0.00024 0.00899 0.00139 C 0.0099 0.00162 0.01042 0.00371 0.01133 0.00417 C 0.01576 0.00602 0.02565 0.00764 0.03073 0.00857 C 0.04128 0.0132 0.0267 0.00579 0.03633 0.01436 C 0.03763 0.01528 0.03907 0.01505 0.04037 0.01574 C 0.04779 0.01852 0.03907 0.01644 0.05248 0.01852 C 0.05391 0.01991 0.05495 0.02269 0.05651 0.02292 C 0.06068 0.02362 0.06498 0.02176 0.06927 0.02153 L 0.08386 0.01991 C 0.0905 0.01598 0.07995 0.02246 0.09193 0.01436 C 0.09349 0.0132 0.09506 0.01181 0.09675 0.01135 L 0.10326 0.00996 C 0.10638 0.00857 0.10964 0.00649 0.11289 0.00556 C 0.11849 0.00417 0.12422 0.00394 0.12982 0.00278 C 0.13112 0.00255 0.13256 0.00186 0.13386 0.00139 C 0.13542 0.0007 0.13711 0.00047 0.13868 3.7037E-7 C 0.1405 -0.00115 0.14675 -0.00416 0.14922 -0.00717 C 0.15013 -0.00856 0.15091 -0.00995 0.15157 -0.01157 C 0.15222 -0.01296 0.15248 -0.01481 0.15326 -0.01597 C 0.15391 -0.01689 0.15482 -0.01689 0.1556 -0.01736 C 0.15821 -0.03078 0.15378 -0.00856 0.15886 -0.0287 C 0.15886 -0.02893 0.16003 -0.03819 0.16042 -0.03888 C 0.16159 -0.04074 0.16315 -0.04166 0.16446 -0.04305 C 0.16537 -0.04213 0.16993 -0.03703 0.17019 -0.03588 C 0.17097 -0.03356 0.17071 -0.03032 0.17097 -0.02731 C 0.17396 -0.02824 0.18008 -0.0287 0.18386 -0.03171 C 0.18503 -0.03263 0.18594 -0.03379 0.18711 -0.03449 C 0.18789 -0.03518 0.18959 -0.03588 0.18959 -0.03588 " pathEditMode="relative" ptsTypes="AAAAAAAAAAAAAAAAAAAAAAAAAA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a 12"/>
          <p:cNvGrpSpPr/>
          <p:nvPr/>
        </p:nvGrpSpPr>
        <p:grpSpPr>
          <a:xfrm>
            <a:off x="4306841" y="5219482"/>
            <a:ext cx="1042707" cy="609334"/>
            <a:chOff x="6591993" y="777239"/>
            <a:chExt cx="1042707" cy="609334"/>
          </a:xfrm>
        </p:grpSpPr>
        <p:sp>
          <p:nvSpPr>
            <p:cNvPr id="14" name="Elipsa 13"/>
            <p:cNvSpPr/>
            <p:nvPr/>
          </p:nvSpPr>
          <p:spPr>
            <a:xfrm>
              <a:off x="7015942" y="777239"/>
              <a:ext cx="199505" cy="20781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5" name="Elipsa 14"/>
            <p:cNvSpPr/>
            <p:nvPr/>
          </p:nvSpPr>
          <p:spPr>
            <a:xfrm rot="21053370">
              <a:off x="6591993" y="921060"/>
              <a:ext cx="856211" cy="46551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6" name="Elipsa 15"/>
            <p:cNvSpPr/>
            <p:nvPr/>
          </p:nvSpPr>
          <p:spPr>
            <a:xfrm>
              <a:off x="7215447" y="997525"/>
              <a:ext cx="45719" cy="6650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Elipsa 16"/>
            <p:cNvSpPr/>
            <p:nvPr/>
          </p:nvSpPr>
          <p:spPr>
            <a:xfrm>
              <a:off x="7426318" y="1030776"/>
              <a:ext cx="45719" cy="6650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cxnSp>
          <p:nvCxnSpPr>
            <p:cNvPr id="18" name="Ravni poveznik 17"/>
            <p:cNvCxnSpPr/>
            <p:nvPr/>
          </p:nvCxnSpPr>
          <p:spPr>
            <a:xfrm flipV="1">
              <a:off x="7465544" y="899849"/>
              <a:ext cx="134800" cy="1288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vni poveznik 18"/>
            <p:cNvCxnSpPr/>
            <p:nvPr/>
          </p:nvCxnSpPr>
          <p:spPr>
            <a:xfrm flipV="1">
              <a:off x="7499900" y="920633"/>
              <a:ext cx="134800" cy="1288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 flipV="1">
              <a:off x="7258637" y="1097279"/>
              <a:ext cx="134800" cy="1288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 flipV="1">
              <a:off x="7314377" y="1111826"/>
              <a:ext cx="134800" cy="1288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upa 11"/>
          <p:cNvGrpSpPr/>
          <p:nvPr/>
        </p:nvGrpSpPr>
        <p:grpSpPr>
          <a:xfrm>
            <a:off x="1061884" y="491614"/>
            <a:ext cx="3677264" cy="5658867"/>
            <a:chOff x="1091381" y="442452"/>
            <a:chExt cx="3677264" cy="5658867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grpSp>
          <p:nvGrpSpPr>
            <p:cNvPr id="9" name="Grupa 8"/>
            <p:cNvGrpSpPr/>
            <p:nvPr/>
          </p:nvGrpSpPr>
          <p:grpSpPr>
            <a:xfrm>
              <a:off x="1091381" y="442452"/>
              <a:ext cx="3677264" cy="5456903"/>
              <a:chOff x="1101213" y="766916"/>
              <a:chExt cx="3677264" cy="5456903"/>
            </a:xfrm>
          </p:grpSpPr>
          <p:sp>
            <p:nvSpPr>
              <p:cNvPr id="2" name="Pravokutnik 1"/>
              <p:cNvSpPr/>
              <p:nvPr/>
            </p:nvSpPr>
            <p:spPr>
              <a:xfrm>
                <a:off x="1101213" y="766916"/>
                <a:ext cx="3677264" cy="5456903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w="476250" h="355600"/>
                <a:bevelB w="165100" h="266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cxnSp>
            <p:nvCxnSpPr>
              <p:cNvPr id="4" name="Ravni poveznik 3"/>
              <p:cNvCxnSpPr>
                <a:stCxn id="2" idx="0"/>
                <a:endCxn id="2" idx="2"/>
              </p:cNvCxnSpPr>
              <p:nvPr/>
            </p:nvCxnSpPr>
            <p:spPr>
              <a:xfrm>
                <a:off x="2939845" y="766916"/>
                <a:ext cx="0" cy="5456903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476250" h="355600"/>
                <a:bevelB w="165100" h="266700"/>
              </a:sp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" name="Elipsa 4"/>
              <p:cNvSpPr/>
              <p:nvPr/>
            </p:nvSpPr>
            <p:spPr>
              <a:xfrm>
                <a:off x="3057832" y="2989006"/>
                <a:ext cx="235974" cy="22614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476250" h="355600"/>
                <a:bevelB w="165100" h="266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" name="Elipsa 5"/>
              <p:cNvSpPr/>
              <p:nvPr/>
            </p:nvSpPr>
            <p:spPr>
              <a:xfrm>
                <a:off x="2585885" y="2989006"/>
                <a:ext cx="235974" cy="226142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476250" h="355600"/>
                <a:bevelB w="165100" h="266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0" name="Pravokutnik 9"/>
            <p:cNvSpPr/>
            <p:nvPr/>
          </p:nvSpPr>
          <p:spPr>
            <a:xfrm>
              <a:off x="1140542" y="5899355"/>
              <a:ext cx="314632" cy="19664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476250" h="355600"/>
              <a:bevelB w="165100" h="266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pic>
          <p:nvPicPr>
            <p:cNvPr id="11" name="Slika 1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04853" y="5894037"/>
              <a:ext cx="329213" cy="207282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 w="476250" h="355600"/>
              <a:bevelB w="165100" h="266700"/>
            </a:sp3d>
          </p:spPr>
        </p:pic>
      </p:grpSp>
      <p:grpSp>
        <p:nvGrpSpPr>
          <p:cNvPr id="22" name="Grupa 21"/>
          <p:cNvGrpSpPr/>
          <p:nvPr/>
        </p:nvGrpSpPr>
        <p:grpSpPr>
          <a:xfrm>
            <a:off x="7029488" y="788331"/>
            <a:ext cx="1524129" cy="5258508"/>
            <a:chOff x="247788" y="1072161"/>
            <a:chExt cx="1524129" cy="5258508"/>
          </a:xfrm>
        </p:grpSpPr>
        <p:sp>
          <p:nvSpPr>
            <p:cNvPr id="23" name="Zaobljeni pravokutnik 22"/>
            <p:cNvSpPr/>
            <p:nvPr/>
          </p:nvSpPr>
          <p:spPr>
            <a:xfrm>
              <a:off x="510722" y="3781775"/>
              <a:ext cx="471948" cy="241753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4" name="Zaobljeni pravokutnik 23"/>
            <p:cNvSpPr/>
            <p:nvPr/>
          </p:nvSpPr>
          <p:spPr>
            <a:xfrm>
              <a:off x="978796" y="3760991"/>
              <a:ext cx="471948" cy="241753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Nasmiješeno lice 24"/>
            <p:cNvSpPr/>
            <p:nvPr/>
          </p:nvSpPr>
          <p:spPr>
            <a:xfrm>
              <a:off x="388195" y="1072161"/>
              <a:ext cx="1101213" cy="1101213"/>
            </a:xfrm>
            <a:prstGeom prst="smileyFac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6" name="Zaobljeni pravokutnik 25"/>
            <p:cNvSpPr/>
            <p:nvPr/>
          </p:nvSpPr>
          <p:spPr>
            <a:xfrm>
              <a:off x="388195" y="2164303"/>
              <a:ext cx="1140542" cy="1651819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7" name="Zaobljeni pravokutnik 26"/>
            <p:cNvSpPr/>
            <p:nvPr/>
          </p:nvSpPr>
          <p:spPr>
            <a:xfrm rot="446469">
              <a:off x="247788" y="2160770"/>
              <a:ext cx="359057" cy="1795953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Zaobljeni pravokutnik 27"/>
            <p:cNvSpPr/>
            <p:nvPr/>
          </p:nvSpPr>
          <p:spPr>
            <a:xfrm rot="20508225">
              <a:off x="1412860" y="2226642"/>
              <a:ext cx="359057" cy="1795953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9" name="Elipsa 28"/>
            <p:cNvSpPr/>
            <p:nvPr/>
          </p:nvSpPr>
          <p:spPr>
            <a:xfrm>
              <a:off x="480669" y="6109509"/>
              <a:ext cx="566397" cy="22116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0" name="Elipsa 29"/>
            <p:cNvSpPr/>
            <p:nvPr/>
          </p:nvSpPr>
          <p:spPr>
            <a:xfrm>
              <a:off x="889749" y="6109509"/>
              <a:ext cx="566397" cy="22116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3" name="Elipsasti oblačić 2"/>
          <p:cNvSpPr/>
          <p:nvPr/>
        </p:nvSpPr>
        <p:spPr>
          <a:xfrm>
            <a:off x="8619066" y="123697"/>
            <a:ext cx="2328334" cy="1329267"/>
          </a:xfrm>
          <a:prstGeom prst="wedgeEllipseCallout">
            <a:avLst>
              <a:gd name="adj1" fmla="val -51378"/>
              <a:gd name="adj2" fmla="val 4848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/>
          <p:cNvSpPr txBox="1"/>
          <p:nvPr/>
        </p:nvSpPr>
        <p:spPr>
          <a:xfrm>
            <a:off x="9067800" y="491614"/>
            <a:ext cx="1380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 smtClean="0"/>
              <a:t>Buco gdje si?!!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16875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3.7037E-7 L 5.83333E-6 -3.7037E-7 C 0.00639 -0.00093 0.0129 -0.00116 0.01941 -0.00255 L 0.05131 -0.00996 L 0.11251 -0.01112 L 0.13816 -0.01482 C 0.13907 -0.01505 0.13998 -0.01598 0.14089 -0.01621 C 0.1435 -0.01667 0.15691 -0.01829 0.15899 -0.01852 C 0.1668 -0.0213 0.17318 -0.02385 0.18126 -0.02477 C 0.22996 -0.03102 0.17657 -0.02246 0.21042 -0.02732 L 0.23399 -0.03102 C 0.24089 -0.03218 0.23634 -0.03334 0.24584 -0.03334 L 0.52149 -0.03473 C 0.63256 -0.02801 0.60548 -0.0794 0.60548 0.11481 " pathEditMode="relative" ptsTypes="AAAAAAAAAAAA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miješeno lice 7"/>
          <p:cNvSpPr/>
          <p:nvPr/>
        </p:nvSpPr>
        <p:spPr>
          <a:xfrm>
            <a:off x="3020992" y="1157469"/>
            <a:ext cx="4965539" cy="4004840"/>
          </a:xfrm>
          <a:prstGeom prst="smileyFace">
            <a:avLst>
              <a:gd name="adj" fmla="val -4653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Suza 8"/>
          <p:cNvSpPr/>
          <p:nvPr/>
        </p:nvSpPr>
        <p:spPr>
          <a:xfrm rot="17113637">
            <a:off x="6710531" y="3110397"/>
            <a:ext cx="484744" cy="642993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Suza 9"/>
          <p:cNvSpPr/>
          <p:nvPr/>
        </p:nvSpPr>
        <p:spPr>
          <a:xfrm rot="17113637">
            <a:off x="7119119" y="3793304"/>
            <a:ext cx="484744" cy="642993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Suza 10"/>
          <p:cNvSpPr/>
          <p:nvPr/>
        </p:nvSpPr>
        <p:spPr>
          <a:xfrm rot="340944">
            <a:off x="4032131" y="3156696"/>
            <a:ext cx="484744" cy="642993"/>
          </a:xfrm>
          <a:prstGeom prst="teardrop">
            <a:avLst>
              <a:gd name="adj" fmla="val 911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Suza 11"/>
          <p:cNvSpPr/>
          <p:nvPr/>
        </p:nvSpPr>
        <p:spPr>
          <a:xfrm>
            <a:off x="3516745" y="3956581"/>
            <a:ext cx="484744" cy="642993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Elipsasti oblačić 12"/>
          <p:cNvSpPr/>
          <p:nvPr/>
        </p:nvSpPr>
        <p:spPr>
          <a:xfrm>
            <a:off x="8669439" y="428263"/>
            <a:ext cx="3414532" cy="2581155"/>
          </a:xfrm>
          <a:prstGeom prst="wedgeEllipseCallout">
            <a:avLst>
              <a:gd name="adj1" fmla="val -59816"/>
              <a:gd name="adj2" fmla="val 611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>
                <a:solidFill>
                  <a:schemeClr val="tx1"/>
                </a:solidFill>
              </a:rPr>
              <a:t>Nikad ga neću naći.</a:t>
            </a:r>
            <a:endParaRPr lang="hr-H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669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039 0.00555 -0.00104 0.01111 -0.00104 0.01666 C -0.00104 0.01851 -0.00026 0.02013 0 0.02175 C 0.00039 0.02453 0.00052 0.02754 0.00091 0.03032 C 0.00156 0.03518 0.00234 0.03726 0.00378 0.04212 C 0.00404 0.06574 0.00417 0.08935 0.00469 0.11296 C 0.00482 0.11527 0.00573 0.11736 0.00573 0.11967 C 0.00573 0.1287 0.00508 0.13773 0.00469 0.14675 C 0.00443 0.15185 0.0043 0.15694 0.00378 0.16203 C 0.00273 0.17314 0.00247 0.17407 0.00091 0.18217 C -0.00417 0.24583 0 0.19004 0 0.35115 " pathEditMode="relative" ptsTypes="AAAAAAAAAAAA"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-3.33333E-6 L 7.5E-6 -3.33333E-6 C -0.00025 0.00672 -0.00038 0.01343 -0.00091 0.02014 C -0.00104 0.02292 -0.00156 0.0257 -0.00182 0.02848 C -0.00221 0.03241 -0.00247 0.03635 -0.00273 0.04051 C -0.00312 0.04491 -0.00299 0.04954 -0.00377 0.05394 C -0.00429 0.05764 -0.00559 0.06065 -0.00663 0.06412 C -0.0069 0.06737 -0.00729 0.07084 -0.00755 0.07408 C -0.00794 0.07917 -0.00807 0.08426 -0.00846 0.08936 C -0.00898 0.09561 -0.00976 0.10186 -0.01041 0.10787 C -0.01067 0.1169 -0.0108 0.12593 -0.01132 0.13496 C -0.01145 0.13774 -0.01223 0.14051 -0.01223 0.14329 C -0.01223 0.16366 -0.0121 0.18403 -0.01132 0.20417 C -0.01119 0.20764 -0.01028 0.21112 -0.0095 0.21436 C -0.0039 0.23774 -0.00833 0.21528 -0.00559 0.2294 C -0.00533 0.23287 -0.00507 0.23635 -0.00468 0.23959 C -0.00442 0.24144 -0.0039 0.24283 -0.00377 0.24468 C -0.00325 0.24862 -0.00351 0.25278 -0.00273 0.25649 C -0.00221 0.25903 -0.00091 0.26088 7.5E-6 0.2632 C 0.00105 0.26875 0.00235 0.27408 0.00196 0.2801 C 0.0017 0.28612 7.5E-6 0.30047 -0.00182 0.3088 C -0.00247 0.31158 -0.00325 0.31436 -0.00377 0.31737 C -0.00703 0.33635 -0.00416 0.32547 -0.00663 0.33426 " pathEditMode="relative" ptsTypes="AAAAAAAAAAAAAAAAAAAAAAA">
                                      <p:cBhvr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026 0.00718 0.00013 0.01458 0.00091 0.02176 C 0.00117 0.02431 0.00247 0.02616 0.00273 0.02847 C 0.00339 0.03264 0.00443 0.05278 0.00469 0.05556 C 0.00547 0.06412 0.00755 0.08079 0.00755 0.08079 C 0.00964 0.12824 0.00755 0.07569 0.0095 0.15347 C 0.01016 0.18125 0.00872 0.17176 0.01328 0.19051 C 0.01354 0.19676 0.01367 0.20301 0.01419 0.20926 C 0.01432 0.21134 0.0151 0.21366 0.0151 0.21597 C 0.0151 0.25139 0.01484 0.25301 0.01328 0.27824 C 0.01354 0.31551 0.01328 0.35255 0.01419 0.38982 C 0.01432 0.39444 0.01393 0.40069 0.01615 0.40324 L 0.01901 0.40671 " pathEditMode="relative" ptsTypes="AAAAAAAAAAAAAA">
                                      <p:cBhvr>
                                        <p:cTn id="1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26 0.0044 -0.00533 0.00857 -0.00768 0.01343 C -0.0108 0.01991 -0.01328 0.02801 -0.01718 0.03357 C -0.01796 0.03496 -0.01901 0.03588 -0.01992 0.03704 C -0.02278 0.05185 -0.01796 0.02871 -0.02474 0.04884 C -0.02994 0.06435 -0.02317 0.05486 -0.02942 0.06227 C -0.03372 0.08125 -0.02838 0.05996 -0.03515 0.07917 C -0.03567 0.08079 -0.03567 0.08264 -0.03606 0.08426 C -0.03893 0.09445 -0.03945 0.09491 -0.0427 0.10278 C -0.04309 0.10463 -0.04335 0.10625 -0.04362 0.10787 C -0.04401 0.11019 -0.04427 0.1125 -0.04466 0.11458 C -0.04583 0.12083 -0.047 0.12708 -0.04843 0.13333 C -0.04882 0.13519 -0.04974 0.13658 -0.05026 0.1382 C -0.05104 0.14051 -0.05156 0.14283 -0.05221 0.14514 C -0.05247 0.14838 -0.05247 0.15185 -0.05312 0.15509 C -0.05377 0.15833 -0.05507 0.16065 -0.05599 0.16366 C -0.05664 0.16574 -0.05729 0.16806 -0.05794 0.17037 C -0.05846 0.17917 -0.0582 0.18912 -0.0608 0.19746 C -0.06197 0.20162 -0.06393 0.20533 -0.06549 0.20926 C -0.06614 0.21713 -0.06666 0.225 -0.06744 0.23287 C -0.06757 0.23449 -0.06809 0.23611 -0.06835 0.23796 C -0.06927 0.24398 -0.07018 0.25023 -0.07122 0.25648 C -0.072 0.26759 -0.07395 0.2963 -0.07395 0.30208 C -0.07395 0.30648 -0.07408 0.33241 -0.07122 0.34421 C -0.07057 0.34653 -0.06992 0.34884 -0.06927 0.35093 C -0.06901 0.35324 -0.06875 0.35556 -0.06835 0.35764 C -0.06809 0.35949 -0.06757 0.36111 -0.06744 0.36273 C -0.06484 0.39005 -0.06835 0.36597 -0.06458 0.39329 C -0.0638 0.39884 -0.06445 0.39815 -0.06263 0.39815 " pathEditMode="relative" ptsTypes="AAAAAAAAAAAAAAAAAAAAAAAAAAAAAA">
                                      <p:cBhvr>
                                        <p:cTn id="1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3842794" y="0"/>
            <a:ext cx="3393312" cy="6771190"/>
            <a:chOff x="2893670" y="0"/>
            <a:chExt cx="3393312" cy="6771190"/>
          </a:xfrm>
        </p:grpSpPr>
        <p:grpSp>
          <p:nvGrpSpPr>
            <p:cNvPr id="4" name="Grupa 3"/>
            <p:cNvGrpSpPr/>
            <p:nvPr/>
          </p:nvGrpSpPr>
          <p:grpSpPr>
            <a:xfrm>
              <a:off x="2893670" y="0"/>
              <a:ext cx="2071869" cy="6771190"/>
              <a:chOff x="2893670" y="0"/>
              <a:chExt cx="2071869" cy="6771190"/>
            </a:xfrm>
          </p:grpSpPr>
          <p:sp>
            <p:nvSpPr>
              <p:cNvPr id="2" name="Pravokutnik 1"/>
              <p:cNvSpPr/>
              <p:nvPr/>
            </p:nvSpPr>
            <p:spPr>
              <a:xfrm>
                <a:off x="3692324" y="0"/>
                <a:ext cx="1273215" cy="623875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" name="Elipsa 2"/>
              <p:cNvSpPr/>
              <p:nvPr/>
            </p:nvSpPr>
            <p:spPr>
              <a:xfrm>
                <a:off x="2893670" y="5995686"/>
                <a:ext cx="2071869" cy="77550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grpSp>
          <p:nvGrpSpPr>
            <p:cNvPr id="5" name="Grupa 4"/>
            <p:cNvGrpSpPr/>
            <p:nvPr/>
          </p:nvGrpSpPr>
          <p:grpSpPr>
            <a:xfrm rot="21437560">
              <a:off x="4215113" y="0"/>
              <a:ext cx="2071869" cy="6771190"/>
              <a:chOff x="2893670" y="0"/>
              <a:chExt cx="2071869" cy="6771190"/>
            </a:xfrm>
          </p:grpSpPr>
          <p:sp>
            <p:nvSpPr>
              <p:cNvPr id="6" name="Pravokutnik 5"/>
              <p:cNvSpPr/>
              <p:nvPr/>
            </p:nvSpPr>
            <p:spPr>
              <a:xfrm>
                <a:off x="3692324" y="0"/>
                <a:ext cx="1273215" cy="623875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" name="Elipsa 6"/>
              <p:cNvSpPr/>
              <p:nvPr/>
            </p:nvSpPr>
            <p:spPr>
              <a:xfrm>
                <a:off x="2893670" y="5995686"/>
                <a:ext cx="2071869" cy="77550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pic>
        <p:nvPicPr>
          <p:cNvPr id="9" name="Slika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0247" y="5490113"/>
            <a:ext cx="1691724" cy="1011145"/>
          </a:xfrm>
          <a:prstGeom prst="rect">
            <a:avLst/>
          </a:prstGeom>
        </p:spPr>
      </p:pic>
      <p:sp>
        <p:nvSpPr>
          <p:cNvPr id="10" name="Elipsasti oblačić 9"/>
          <p:cNvSpPr/>
          <p:nvPr/>
        </p:nvSpPr>
        <p:spPr>
          <a:xfrm>
            <a:off x="706056" y="544010"/>
            <a:ext cx="2765915" cy="2476982"/>
          </a:xfrm>
          <a:prstGeom prst="wedgeEllipseCallout">
            <a:avLst>
              <a:gd name="adj1" fmla="val 78346"/>
              <a:gd name="adj2" fmla="val -7161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err="1" smtClean="0">
                <a:solidFill>
                  <a:schemeClr val="tx1"/>
                </a:solidFill>
              </a:rPr>
              <a:t>Jojjj</a:t>
            </a:r>
            <a:r>
              <a:rPr lang="hr-HR" sz="2400" dirty="0" smtClean="0">
                <a:solidFill>
                  <a:schemeClr val="tx1"/>
                </a:solidFill>
              </a:rPr>
              <a:t>! Što je to?!</a:t>
            </a:r>
            <a:endParaRPr lang="hr-H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269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375E-6 6.2963E-6 L 9.375E-6 6.2963E-6 L 0.03217 0.00325 C 0.03386 0.00348 0.03529 0.0051 0.03698 0.0051 C 0.04675 0.0051 0.05665 0.00394 0.06641 0.00325 C 0.07006 -0.00671 0.06602 0.00209 0.07214 -0.00346 C 0.07279 -0.00416 0.07748 -0.0111 0.07878 -0.01203 C 0.08021 -0.01296 0.08191 -0.01319 0.08347 -0.01365 C 0.09584 -0.02476 0.08946 -0.02152 0.10248 -0.02383 C 0.10404 -0.0243 0.10573 -0.0243 0.10717 -0.02546 C 0.10847 -0.02661 0.10899 -0.02916 0.11003 -0.03055 C 0.11159 -0.0324 0.11238 -0.03217 0.11394 -0.03217 " pathEditMode="relative" ptsTypes="AAAAAAAAAA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a 28"/>
          <p:cNvGrpSpPr/>
          <p:nvPr/>
        </p:nvGrpSpPr>
        <p:grpSpPr>
          <a:xfrm>
            <a:off x="2527069" y="2726575"/>
            <a:ext cx="3724102" cy="2951017"/>
            <a:chOff x="2194560" y="2951019"/>
            <a:chExt cx="3724102" cy="2951017"/>
          </a:xfrm>
        </p:grpSpPr>
        <p:sp>
          <p:nvSpPr>
            <p:cNvPr id="6" name="Pravokutnik 5"/>
            <p:cNvSpPr/>
            <p:nvPr/>
          </p:nvSpPr>
          <p:spPr>
            <a:xfrm>
              <a:off x="2352502" y="5345084"/>
              <a:ext cx="3408218" cy="55695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Zaobljeni pravokutnik 4"/>
            <p:cNvSpPr/>
            <p:nvPr/>
          </p:nvSpPr>
          <p:spPr>
            <a:xfrm>
              <a:off x="2194560" y="2951019"/>
              <a:ext cx="3724102" cy="248550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" name="Zaobljeni pravokutnik 8"/>
            <p:cNvSpPr/>
            <p:nvPr/>
          </p:nvSpPr>
          <p:spPr>
            <a:xfrm>
              <a:off x="2286000" y="4443153"/>
              <a:ext cx="3541222" cy="872837"/>
            </a:xfrm>
            <a:prstGeom prst="round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" name="Pravokutnik 6"/>
            <p:cNvSpPr/>
            <p:nvPr/>
          </p:nvSpPr>
          <p:spPr>
            <a:xfrm>
              <a:off x="2452255" y="4977246"/>
              <a:ext cx="473825" cy="399011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Harmonija 12"/>
            <p:cNvSpPr/>
            <p:nvPr/>
          </p:nvSpPr>
          <p:spPr>
            <a:xfrm rot="6740307">
              <a:off x="4558601" y="3778527"/>
              <a:ext cx="1099138" cy="959336"/>
            </a:xfrm>
            <a:prstGeom prst="chord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Elipsa 24"/>
            <p:cNvSpPr/>
            <p:nvPr/>
          </p:nvSpPr>
          <p:spPr>
            <a:xfrm>
              <a:off x="3607724" y="4102270"/>
              <a:ext cx="723208" cy="723208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Elipsa 25"/>
            <p:cNvSpPr/>
            <p:nvPr/>
          </p:nvSpPr>
          <p:spPr>
            <a:xfrm>
              <a:off x="4056611" y="4359968"/>
              <a:ext cx="224443" cy="22444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7" name="Elipsa 26"/>
            <p:cNvSpPr/>
            <p:nvPr/>
          </p:nvSpPr>
          <p:spPr>
            <a:xfrm>
              <a:off x="2508365" y="4303855"/>
              <a:ext cx="361604" cy="36160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Harmonija 27"/>
            <p:cNvSpPr/>
            <p:nvPr/>
          </p:nvSpPr>
          <p:spPr>
            <a:xfrm rot="6740307">
              <a:off x="4862700" y="4093122"/>
              <a:ext cx="438295" cy="589800"/>
            </a:xfrm>
            <a:prstGeom prst="chord">
              <a:avLst/>
            </a:prstGeom>
            <a:solidFill>
              <a:schemeClr val="tx1"/>
            </a:solidFill>
            <a:ln>
              <a:solidFill>
                <a:schemeClr val="accent4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39700" h="139700" prst="divo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1" name="Grupa 40"/>
          <p:cNvGrpSpPr/>
          <p:nvPr/>
        </p:nvGrpSpPr>
        <p:grpSpPr>
          <a:xfrm>
            <a:off x="4536940" y="4079411"/>
            <a:ext cx="1042707" cy="609334"/>
            <a:chOff x="6591993" y="777239"/>
            <a:chExt cx="1042707" cy="609334"/>
          </a:xfrm>
        </p:grpSpPr>
        <p:sp>
          <p:nvSpPr>
            <p:cNvPr id="31" name="Elipsa 30"/>
            <p:cNvSpPr/>
            <p:nvPr/>
          </p:nvSpPr>
          <p:spPr>
            <a:xfrm>
              <a:off x="7015942" y="777239"/>
              <a:ext cx="199505" cy="207818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Elipsa 29"/>
            <p:cNvSpPr/>
            <p:nvPr/>
          </p:nvSpPr>
          <p:spPr>
            <a:xfrm rot="21053370">
              <a:off x="6591993" y="921060"/>
              <a:ext cx="856211" cy="46551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Elipsa 33"/>
            <p:cNvSpPr/>
            <p:nvPr/>
          </p:nvSpPr>
          <p:spPr>
            <a:xfrm>
              <a:off x="7215447" y="997525"/>
              <a:ext cx="45719" cy="6650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Elipsa 34"/>
            <p:cNvSpPr/>
            <p:nvPr/>
          </p:nvSpPr>
          <p:spPr>
            <a:xfrm>
              <a:off x="7426318" y="1030776"/>
              <a:ext cx="45719" cy="6650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37" name="Ravni poveznik 36"/>
            <p:cNvCxnSpPr/>
            <p:nvPr/>
          </p:nvCxnSpPr>
          <p:spPr>
            <a:xfrm flipV="1">
              <a:off x="7465544" y="899849"/>
              <a:ext cx="134800" cy="1288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Ravni poveznik 37"/>
            <p:cNvCxnSpPr/>
            <p:nvPr/>
          </p:nvCxnSpPr>
          <p:spPr>
            <a:xfrm flipV="1">
              <a:off x="7499900" y="920633"/>
              <a:ext cx="134800" cy="1288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Ravni poveznik 38"/>
            <p:cNvCxnSpPr/>
            <p:nvPr/>
          </p:nvCxnSpPr>
          <p:spPr>
            <a:xfrm flipV="1">
              <a:off x="7258637" y="1097279"/>
              <a:ext cx="134800" cy="1288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Ravni poveznik 39"/>
            <p:cNvCxnSpPr/>
            <p:nvPr/>
          </p:nvCxnSpPr>
          <p:spPr>
            <a:xfrm flipV="1">
              <a:off x="7314377" y="1111826"/>
              <a:ext cx="134800" cy="12884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upa 47"/>
          <p:cNvGrpSpPr/>
          <p:nvPr/>
        </p:nvGrpSpPr>
        <p:grpSpPr>
          <a:xfrm>
            <a:off x="10068232" y="581310"/>
            <a:ext cx="2123768" cy="4975748"/>
            <a:chOff x="10068232" y="581310"/>
            <a:chExt cx="2123768" cy="4975748"/>
          </a:xfr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grpSpPr>
        <p:sp>
          <p:nvSpPr>
            <p:cNvPr id="45" name="Pravokutnik 44"/>
            <p:cNvSpPr/>
            <p:nvPr/>
          </p:nvSpPr>
          <p:spPr>
            <a:xfrm>
              <a:off x="10068232" y="581310"/>
              <a:ext cx="2123768" cy="4817806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extrusionH="152400" contourW="19050">
              <a:bevelT w="482600"/>
              <a:bevelB w="457200" h="266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Elipsa 45"/>
            <p:cNvSpPr/>
            <p:nvPr/>
          </p:nvSpPr>
          <p:spPr>
            <a:xfrm>
              <a:off x="11832117" y="2886974"/>
              <a:ext cx="206478" cy="2064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scene3d>
              <a:camera prst="orthographicFront"/>
              <a:lightRig rig="threePt" dir="t"/>
            </a:scene3d>
            <a:sp3d extrusionH="152400" contourW="19050">
              <a:bevelT w="482600"/>
              <a:bevelB w="457200" h="266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Pravokutnik 46"/>
            <p:cNvSpPr/>
            <p:nvPr/>
          </p:nvSpPr>
          <p:spPr>
            <a:xfrm>
              <a:off x="10068232" y="5399116"/>
              <a:ext cx="157942" cy="157942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 extrusionH="152400" contourW="19050">
              <a:bevelT w="482600"/>
              <a:bevelB w="457200" h="266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1395" y="581310"/>
            <a:ext cx="1908213" cy="5273497"/>
          </a:xfrm>
          <a:prstGeom prst="rect">
            <a:avLst/>
          </a:prstGeom>
        </p:spPr>
      </p:pic>
      <p:sp>
        <p:nvSpPr>
          <p:cNvPr id="4" name="Elipsasti oblačić 3"/>
          <p:cNvSpPr/>
          <p:nvPr/>
        </p:nvSpPr>
        <p:spPr>
          <a:xfrm>
            <a:off x="5579647" y="416689"/>
            <a:ext cx="1830109" cy="1597221"/>
          </a:xfrm>
          <a:prstGeom prst="wedgeEllipseCallout">
            <a:avLst>
              <a:gd name="adj1" fmla="val 63892"/>
              <a:gd name="adj2" fmla="val 221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dirty="0" smtClean="0">
                <a:solidFill>
                  <a:schemeClr val="tx1"/>
                </a:solidFill>
              </a:rPr>
              <a:t>Evo Buco sad si opet doma.</a:t>
            </a:r>
            <a:endParaRPr lang="hr-H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343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b="1" dirty="0" smtClean="0"/>
              <a:t>Kraj.</a:t>
            </a:r>
            <a:endParaRPr lang="hr-HR" b="1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6832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53</Words>
  <Application>Microsoft Office PowerPoint</Application>
  <PresentationFormat>Široki zaslon</PresentationFormat>
  <Paragraphs>12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3" baseType="lpstr">
      <vt:lpstr>Arial</vt:lpstr>
      <vt:lpstr>Book Antiqua</vt:lpstr>
      <vt:lpstr>Calibri</vt:lpstr>
      <vt:lpstr>Calibri Light</vt:lpstr>
      <vt:lpstr>Tema sustava Office</vt:lpstr>
      <vt:lpstr>Odbjegli hrčak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Kraj.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Windows korisnik</dc:creator>
  <cp:lastModifiedBy>Windows korisnik</cp:lastModifiedBy>
  <cp:revision>11</cp:revision>
  <dcterms:created xsi:type="dcterms:W3CDTF">2017-12-12T12:49:24Z</dcterms:created>
  <dcterms:modified xsi:type="dcterms:W3CDTF">2017-12-18T08:06:37Z</dcterms:modified>
</cp:coreProperties>
</file>