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61" r:id="rId5"/>
    <p:sldId id="258" r:id="rId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orisnik" initials="Wk" lastIdx="1" clrIdx="0">
    <p:extLst>
      <p:ext uri="{19B8F6BF-5375-455C-9EA6-DF929625EA0E}">
        <p15:presenceInfo xmlns:p15="http://schemas.microsoft.com/office/powerpoint/2012/main" userId="Windows koris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12T14:34:52.63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1DF55-B469-4266-8B1A-96B2A0951E20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BA862-D75B-4C7C-AD66-7729A765FF1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846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087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556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324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596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07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41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0439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812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303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96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8683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0A8B4-7080-4517-810D-C7A143B481A4}" type="datetimeFigureOut">
              <a:rPr lang="hr-HR" smtClean="0"/>
              <a:t>18.12.2017.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8F71-496D-4528-85CB-43799153FD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034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Ptica i Pas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42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698269" y="0"/>
            <a:ext cx="2044931" cy="6858000"/>
            <a:chOff x="698269" y="0"/>
            <a:chExt cx="2044931" cy="6858000"/>
          </a:xfrm>
        </p:grpSpPr>
        <p:sp>
          <p:nvSpPr>
            <p:cNvPr id="2" name="Pravokutnik 1"/>
            <p:cNvSpPr/>
            <p:nvPr/>
          </p:nvSpPr>
          <p:spPr>
            <a:xfrm>
              <a:off x="698269" y="0"/>
              <a:ext cx="756458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" name="Pravokutnik 2"/>
            <p:cNvSpPr/>
            <p:nvPr/>
          </p:nvSpPr>
          <p:spPr>
            <a:xfrm>
              <a:off x="1454727" y="1446415"/>
              <a:ext cx="1288473" cy="2743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3798916" y="2917768"/>
            <a:ext cx="1956262" cy="1976350"/>
            <a:chOff x="3798916" y="2917768"/>
            <a:chExt cx="1956262" cy="1976350"/>
          </a:xfrm>
          <a:solidFill>
            <a:schemeClr val="accent2">
              <a:lumMod val="75000"/>
            </a:schemeClr>
          </a:solidFill>
        </p:grpSpPr>
        <p:sp>
          <p:nvSpPr>
            <p:cNvPr id="12" name="Pravokutnik 11"/>
            <p:cNvSpPr/>
            <p:nvPr/>
          </p:nvSpPr>
          <p:spPr>
            <a:xfrm>
              <a:off x="4414058" y="3674225"/>
              <a:ext cx="1330037" cy="631768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3" name="Pravokutnik 12"/>
            <p:cNvSpPr/>
            <p:nvPr/>
          </p:nvSpPr>
          <p:spPr>
            <a:xfrm rot="20334322">
              <a:off x="3911137" y="3766064"/>
              <a:ext cx="532015" cy="116378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" name="Pravokutnik 14"/>
            <p:cNvSpPr/>
            <p:nvPr/>
          </p:nvSpPr>
          <p:spPr>
            <a:xfrm>
              <a:off x="3798916" y="3275215"/>
              <a:ext cx="756459" cy="399010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Zaobljeni pravokutnik 15"/>
            <p:cNvSpPr/>
            <p:nvPr/>
          </p:nvSpPr>
          <p:spPr>
            <a:xfrm>
              <a:off x="4447310" y="2917768"/>
              <a:ext cx="108065" cy="357447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Pravokutnik 16"/>
            <p:cNvSpPr/>
            <p:nvPr/>
          </p:nvSpPr>
          <p:spPr>
            <a:xfrm>
              <a:off x="4609407" y="4305990"/>
              <a:ext cx="149629" cy="588125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8" name="Pravokutnik 17"/>
            <p:cNvSpPr/>
            <p:nvPr/>
          </p:nvSpPr>
          <p:spPr>
            <a:xfrm>
              <a:off x="4426527" y="4305991"/>
              <a:ext cx="149629" cy="588125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9" name="Pravokutnik 18"/>
            <p:cNvSpPr/>
            <p:nvPr/>
          </p:nvSpPr>
          <p:spPr>
            <a:xfrm>
              <a:off x="5347854" y="4305989"/>
              <a:ext cx="149629" cy="588125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0" name="Pravokutnik 19"/>
            <p:cNvSpPr/>
            <p:nvPr/>
          </p:nvSpPr>
          <p:spPr>
            <a:xfrm>
              <a:off x="5605549" y="4305993"/>
              <a:ext cx="149629" cy="588125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21" name="Elipsa 20"/>
          <p:cNvSpPr/>
          <p:nvPr/>
        </p:nvSpPr>
        <p:spPr>
          <a:xfrm>
            <a:off x="4305992" y="3365853"/>
            <a:ext cx="108066" cy="99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29" name="Grupa 28"/>
          <p:cNvGrpSpPr/>
          <p:nvPr/>
        </p:nvGrpSpPr>
        <p:grpSpPr>
          <a:xfrm>
            <a:off x="2822256" y="132816"/>
            <a:ext cx="2951020" cy="847898"/>
            <a:chOff x="3002972" y="123883"/>
            <a:chExt cx="2951020" cy="847898"/>
          </a:xfrm>
        </p:grpSpPr>
        <p:sp>
          <p:nvSpPr>
            <p:cNvPr id="25" name="Obični oblačić 24"/>
            <p:cNvSpPr/>
            <p:nvPr/>
          </p:nvSpPr>
          <p:spPr>
            <a:xfrm>
              <a:off x="3399908" y="123883"/>
              <a:ext cx="2114203" cy="847898"/>
            </a:xfrm>
            <a:prstGeom prst="cloud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6" name="TekstniOkvir 25"/>
            <p:cNvSpPr txBox="1"/>
            <p:nvPr/>
          </p:nvSpPr>
          <p:spPr>
            <a:xfrm>
              <a:off x="3002972" y="336567"/>
              <a:ext cx="2951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 smtClean="0"/>
                <a:t>Bok</a:t>
              </a:r>
              <a:endParaRPr lang="hr-HR" dirty="0"/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5497483" y="2271453"/>
            <a:ext cx="1942409" cy="1292629"/>
            <a:chOff x="5497483" y="2271453"/>
            <a:chExt cx="1942409" cy="1292629"/>
          </a:xfrm>
        </p:grpSpPr>
        <p:sp>
          <p:nvSpPr>
            <p:cNvPr id="27" name="Obični oblačić 26"/>
            <p:cNvSpPr/>
            <p:nvPr/>
          </p:nvSpPr>
          <p:spPr>
            <a:xfrm>
              <a:off x="5497483" y="2271453"/>
              <a:ext cx="1942409" cy="129262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8" name="TekstniOkvir 27"/>
            <p:cNvSpPr txBox="1"/>
            <p:nvPr/>
          </p:nvSpPr>
          <p:spPr>
            <a:xfrm>
              <a:off x="5755178" y="2643447"/>
              <a:ext cx="1310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Bok, daš mi sir?</a:t>
              </a:r>
              <a:endParaRPr lang="hr-HR" dirty="0"/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3226946" y="128754"/>
            <a:ext cx="2114203" cy="847898"/>
            <a:chOff x="3663976" y="1219146"/>
            <a:chExt cx="2114203" cy="847898"/>
          </a:xfrm>
        </p:grpSpPr>
        <p:sp>
          <p:nvSpPr>
            <p:cNvPr id="33" name="Obični oblačić 32"/>
            <p:cNvSpPr/>
            <p:nvPr/>
          </p:nvSpPr>
          <p:spPr>
            <a:xfrm>
              <a:off x="3663976" y="1219146"/>
              <a:ext cx="2114203" cy="847898"/>
            </a:xfrm>
            <a:prstGeom prst="cloud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4" name="TekstniOkvir 33"/>
            <p:cNvSpPr txBox="1"/>
            <p:nvPr/>
          </p:nvSpPr>
          <p:spPr>
            <a:xfrm>
              <a:off x="3849801" y="1483733"/>
              <a:ext cx="1438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dirty="0" smtClean="0"/>
                <a:t>Ne</a:t>
              </a:r>
              <a:endParaRPr lang="hr-HR" dirty="0"/>
            </a:p>
          </p:txBody>
        </p:sp>
      </p:grpSp>
      <p:grpSp>
        <p:nvGrpSpPr>
          <p:cNvPr id="36" name="Grupa 35"/>
          <p:cNvGrpSpPr/>
          <p:nvPr/>
        </p:nvGrpSpPr>
        <p:grpSpPr>
          <a:xfrm>
            <a:off x="-1595932" y="840625"/>
            <a:ext cx="1583617" cy="889082"/>
            <a:chOff x="1911581" y="557333"/>
            <a:chExt cx="1583617" cy="889082"/>
          </a:xfrm>
        </p:grpSpPr>
        <p:grpSp>
          <p:nvGrpSpPr>
            <p:cNvPr id="23" name="Grupa 22"/>
            <p:cNvGrpSpPr/>
            <p:nvPr/>
          </p:nvGrpSpPr>
          <p:grpSpPr>
            <a:xfrm>
              <a:off x="1911581" y="627611"/>
              <a:ext cx="1217814" cy="818804"/>
              <a:chOff x="1959032" y="635923"/>
              <a:chExt cx="1217814" cy="818804"/>
            </a:xfrm>
            <a:solidFill>
              <a:srgbClr val="FFFF00"/>
            </a:solidFill>
          </p:grpSpPr>
          <p:sp>
            <p:nvSpPr>
              <p:cNvPr id="4" name="Pravokutnik 3"/>
              <p:cNvSpPr/>
              <p:nvPr/>
            </p:nvSpPr>
            <p:spPr>
              <a:xfrm>
                <a:off x="2299854" y="1221971"/>
                <a:ext cx="49876" cy="232756"/>
              </a:xfrm>
              <a:prstGeom prst="rect">
                <a:avLst/>
              </a:prstGeom>
              <a:grpFill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5" name="Pravokutnik 4"/>
              <p:cNvSpPr/>
              <p:nvPr/>
            </p:nvSpPr>
            <p:spPr>
              <a:xfrm>
                <a:off x="2521527" y="1221971"/>
                <a:ext cx="49876" cy="232756"/>
              </a:xfrm>
              <a:prstGeom prst="rect">
                <a:avLst/>
              </a:prstGeom>
              <a:grpFill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6" name="Pravokutnik 5"/>
              <p:cNvSpPr/>
              <p:nvPr/>
            </p:nvSpPr>
            <p:spPr>
              <a:xfrm>
                <a:off x="2299854" y="843742"/>
                <a:ext cx="382385" cy="365760"/>
              </a:xfrm>
              <a:prstGeom prst="rect">
                <a:avLst/>
              </a:prstGeom>
              <a:grp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" name="Pravokutnik 6"/>
              <p:cNvSpPr/>
              <p:nvPr/>
            </p:nvSpPr>
            <p:spPr>
              <a:xfrm>
                <a:off x="1959032" y="889462"/>
                <a:ext cx="340822" cy="137160"/>
              </a:xfrm>
              <a:prstGeom prst="rect">
                <a:avLst/>
              </a:prstGeom>
              <a:grp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9" name="Pravokutnik 8"/>
              <p:cNvSpPr/>
              <p:nvPr/>
            </p:nvSpPr>
            <p:spPr>
              <a:xfrm>
                <a:off x="2682239" y="635923"/>
                <a:ext cx="257695" cy="507077"/>
              </a:xfrm>
              <a:prstGeom prst="rect">
                <a:avLst/>
              </a:prstGeom>
              <a:grp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0" name="Pravokutnik 9"/>
              <p:cNvSpPr/>
              <p:nvPr/>
            </p:nvSpPr>
            <p:spPr>
              <a:xfrm>
                <a:off x="2952402" y="739832"/>
                <a:ext cx="224444" cy="10391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1" name="Elipsa 10"/>
              <p:cNvSpPr/>
              <p:nvPr/>
            </p:nvSpPr>
            <p:spPr>
              <a:xfrm>
                <a:off x="2784069" y="692035"/>
                <a:ext cx="108066" cy="99752"/>
              </a:xfrm>
              <a:prstGeom prst="ellipse">
                <a:avLst/>
              </a:prstGeom>
              <a:solidFill>
                <a:schemeClr val="bg2">
                  <a:lumMod val="1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35" name="Dijagram toka: Izdvajanje 34"/>
            <p:cNvSpPr/>
            <p:nvPr/>
          </p:nvSpPr>
          <p:spPr>
            <a:xfrm>
              <a:off x="2946514" y="557333"/>
              <a:ext cx="548684" cy="452284"/>
            </a:xfrm>
            <a:prstGeom prst="flowChartExtra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37" name="Oblak 36"/>
          <p:cNvSpPr/>
          <p:nvPr/>
        </p:nvSpPr>
        <p:spPr>
          <a:xfrm>
            <a:off x="8537171" y="385694"/>
            <a:ext cx="2261062" cy="899472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8" name="Prostoručno 37"/>
          <p:cNvSpPr/>
          <p:nvPr/>
        </p:nvSpPr>
        <p:spPr>
          <a:xfrm>
            <a:off x="-8313" y="5960225"/>
            <a:ext cx="606829" cy="299259"/>
          </a:xfrm>
          <a:custGeom>
            <a:avLst/>
            <a:gdLst>
              <a:gd name="connsiteX0" fmla="*/ 0 w 606829"/>
              <a:gd name="connsiteY0" fmla="*/ 299259 h 299259"/>
              <a:gd name="connsiteX1" fmla="*/ 108066 w 606829"/>
              <a:gd name="connsiteY1" fmla="*/ 232757 h 299259"/>
              <a:gd name="connsiteX2" fmla="*/ 199506 w 606829"/>
              <a:gd name="connsiteY2" fmla="*/ 174568 h 299259"/>
              <a:gd name="connsiteX3" fmla="*/ 249382 w 606829"/>
              <a:gd name="connsiteY3" fmla="*/ 149630 h 299259"/>
              <a:gd name="connsiteX4" fmla="*/ 357448 w 606829"/>
              <a:gd name="connsiteY4" fmla="*/ 83128 h 299259"/>
              <a:gd name="connsiteX5" fmla="*/ 482138 w 606829"/>
              <a:gd name="connsiteY5" fmla="*/ 16626 h 299259"/>
              <a:gd name="connsiteX6" fmla="*/ 507077 w 606829"/>
              <a:gd name="connsiteY6" fmla="*/ 0 h 299259"/>
              <a:gd name="connsiteX7" fmla="*/ 490451 w 606829"/>
              <a:gd name="connsiteY7" fmla="*/ 108066 h 299259"/>
              <a:gd name="connsiteX8" fmla="*/ 482138 w 606829"/>
              <a:gd name="connsiteY8" fmla="*/ 174568 h 299259"/>
              <a:gd name="connsiteX9" fmla="*/ 515389 w 606829"/>
              <a:gd name="connsiteY9" fmla="*/ 166255 h 299259"/>
              <a:gd name="connsiteX10" fmla="*/ 532015 w 606829"/>
              <a:gd name="connsiteY10" fmla="*/ 149630 h 299259"/>
              <a:gd name="connsiteX11" fmla="*/ 581891 w 606829"/>
              <a:gd name="connsiteY11" fmla="*/ 124691 h 299259"/>
              <a:gd name="connsiteX12" fmla="*/ 606829 w 606829"/>
              <a:gd name="connsiteY12" fmla="*/ 108066 h 29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829" h="299259">
                <a:moveTo>
                  <a:pt x="0" y="299259"/>
                </a:moveTo>
                <a:cubicBezTo>
                  <a:pt x="131415" y="205390"/>
                  <a:pt x="-8439" y="300718"/>
                  <a:pt x="108066" y="232757"/>
                </a:cubicBezTo>
                <a:cubicBezTo>
                  <a:pt x="206183" y="175523"/>
                  <a:pt x="112671" y="221932"/>
                  <a:pt x="199506" y="174568"/>
                </a:cubicBezTo>
                <a:cubicBezTo>
                  <a:pt x="215824" y="165667"/>
                  <a:pt x="233296" y="158943"/>
                  <a:pt x="249382" y="149630"/>
                </a:cubicBezTo>
                <a:cubicBezTo>
                  <a:pt x="285986" y="128438"/>
                  <a:pt x="317322" y="96504"/>
                  <a:pt x="357448" y="83128"/>
                </a:cubicBezTo>
                <a:cubicBezTo>
                  <a:pt x="435758" y="57024"/>
                  <a:pt x="392743" y="76223"/>
                  <a:pt x="482138" y="16626"/>
                </a:cubicBezTo>
                <a:lnTo>
                  <a:pt x="507077" y="0"/>
                </a:lnTo>
                <a:cubicBezTo>
                  <a:pt x="501535" y="36022"/>
                  <a:pt x="495605" y="71986"/>
                  <a:pt x="490451" y="108066"/>
                </a:cubicBezTo>
                <a:cubicBezTo>
                  <a:pt x="487292" y="130181"/>
                  <a:pt x="473338" y="154034"/>
                  <a:pt x="482138" y="174568"/>
                </a:cubicBezTo>
                <a:cubicBezTo>
                  <a:pt x="486638" y="185069"/>
                  <a:pt x="504305" y="169026"/>
                  <a:pt x="515389" y="166255"/>
                </a:cubicBezTo>
                <a:cubicBezTo>
                  <a:pt x="520931" y="160713"/>
                  <a:pt x="525295" y="153662"/>
                  <a:pt x="532015" y="149630"/>
                </a:cubicBezTo>
                <a:cubicBezTo>
                  <a:pt x="593475" y="112755"/>
                  <a:pt x="518828" y="175141"/>
                  <a:pt x="581891" y="124691"/>
                </a:cubicBezTo>
                <a:cubicBezTo>
                  <a:pt x="605121" y="106107"/>
                  <a:pt x="589038" y="108066"/>
                  <a:pt x="606829" y="108066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9" name="Prostoručno 38"/>
          <p:cNvSpPr/>
          <p:nvPr/>
        </p:nvSpPr>
        <p:spPr>
          <a:xfrm>
            <a:off x="1496291" y="5577840"/>
            <a:ext cx="10781607" cy="814647"/>
          </a:xfrm>
          <a:custGeom>
            <a:avLst/>
            <a:gdLst>
              <a:gd name="connsiteX0" fmla="*/ 0 w 10781607"/>
              <a:gd name="connsiteY0" fmla="*/ 590204 h 814647"/>
              <a:gd name="connsiteX1" fmla="*/ 99753 w 10781607"/>
              <a:gd name="connsiteY1" fmla="*/ 573578 h 814647"/>
              <a:gd name="connsiteX2" fmla="*/ 149629 w 10781607"/>
              <a:gd name="connsiteY2" fmla="*/ 548640 h 814647"/>
              <a:gd name="connsiteX3" fmla="*/ 224444 w 10781607"/>
              <a:gd name="connsiteY3" fmla="*/ 532015 h 814647"/>
              <a:gd name="connsiteX4" fmla="*/ 640080 w 10781607"/>
              <a:gd name="connsiteY4" fmla="*/ 399011 h 814647"/>
              <a:gd name="connsiteX5" fmla="*/ 789709 w 10781607"/>
              <a:gd name="connsiteY5" fmla="*/ 365760 h 814647"/>
              <a:gd name="connsiteX6" fmla="*/ 1197033 w 10781607"/>
              <a:gd name="connsiteY6" fmla="*/ 257695 h 814647"/>
              <a:gd name="connsiteX7" fmla="*/ 1413164 w 10781607"/>
              <a:gd name="connsiteY7" fmla="*/ 216131 h 814647"/>
              <a:gd name="connsiteX8" fmla="*/ 1745673 w 10781607"/>
              <a:gd name="connsiteY8" fmla="*/ 182880 h 814647"/>
              <a:gd name="connsiteX9" fmla="*/ 2069869 w 10781607"/>
              <a:gd name="connsiteY9" fmla="*/ 182880 h 814647"/>
              <a:gd name="connsiteX10" fmla="*/ 2061556 w 10781607"/>
              <a:gd name="connsiteY10" fmla="*/ 249382 h 814647"/>
              <a:gd name="connsiteX11" fmla="*/ 2028305 w 10781607"/>
              <a:gd name="connsiteY11" fmla="*/ 349135 h 814647"/>
              <a:gd name="connsiteX12" fmla="*/ 1995054 w 10781607"/>
              <a:gd name="connsiteY12" fmla="*/ 548640 h 814647"/>
              <a:gd name="connsiteX13" fmla="*/ 2003367 w 10781607"/>
              <a:gd name="connsiteY13" fmla="*/ 798022 h 814647"/>
              <a:gd name="connsiteX14" fmla="*/ 2061556 w 10781607"/>
              <a:gd name="connsiteY14" fmla="*/ 814647 h 814647"/>
              <a:gd name="connsiteX15" fmla="*/ 2286000 w 10781607"/>
              <a:gd name="connsiteY15" fmla="*/ 806335 h 814647"/>
              <a:gd name="connsiteX16" fmla="*/ 2385753 w 10781607"/>
              <a:gd name="connsiteY16" fmla="*/ 773084 h 814647"/>
              <a:gd name="connsiteX17" fmla="*/ 2626822 w 10781607"/>
              <a:gd name="connsiteY17" fmla="*/ 673331 h 814647"/>
              <a:gd name="connsiteX18" fmla="*/ 2884516 w 10781607"/>
              <a:gd name="connsiteY18" fmla="*/ 532015 h 814647"/>
              <a:gd name="connsiteX19" fmla="*/ 3266902 w 10781607"/>
              <a:gd name="connsiteY19" fmla="*/ 382385 h 814647"/>
              <a:gd name="connsiteX20" fmla="*/ 3383280 w 10781607"/>
              <a:gd name="connsiteY20" fmla="*/ 357447 h 814647"/>
              <a:gd name="connsiteX21" fmla="*/ 3607724 w 10781607"/>
              <a:gd name="connsiteY21" fmla="*/ 307571 h 814647"/>
              <a:gd name="connsiteX22" fmla="*/ 3707476 w 10781607"/>
              <a:gd name="connsiteY22" fmla="*/ 299258 h 814647"/>
              <a:gd name="connsiteX23" fmla="*/ 3790604 w 10781607"/>
              <a:gd name="connsiteY23" fmla="*/ 290945 h 814647"/>
              <a:gd name="connsiteX24" fmla="*/ 3956858 w 10781607"/>
              <a:gd name="connsiteY24" fmla="*/ 299258 h 814647"/>
              <a:gd name="connsiteX25" fmla="*/ 3923607 w 10781607"/>
              <a:gd name="connsiteY25" fmla="*/ 374073 h 814647"/>
              <a:gd name="connsiteX26" fmla="*/ 3931920 w 10781607"/>
              <a:gd name="connsiteY26" fmla="*/ 482138 h 814647"/>
              <a:gd name="connsiteX27" fmla="*/ 4006734 w 10781607"/>
              <a:gd name="connsiteY27" fmla="*/ 507076 h 814647"/>
              <a:gd name="connsiteX28" fmla="*/ 4239491 w 10781607"/>
              <a:gd name="connsiteY28" fmla="*/ 532015 h 814647"/>
              <a:gd name="connsiteX29" fmla="*/ 5419898 w 10781607"/>
              <a:gd name="connsiteY29" fmla="*/ 507076 h 814647"/>
              <a:gd name="connsiteX30" fmla="*/ 5577840 w 10781607"/>
              <a:gd name="connsiteY30" fmla="*/ 498764 h 814647"/>
              <a:gd name="connsiteX31" fmla="*/ 5777345 w 10781607"/>
              <a:gd name="connsiteY31" fmla="*/ 457200 h 814647"/>
              <a:gd name="connsiteX32" fmla="*/ 5951913 w 10781607"/>
              <a:gd name="connsiteY32" fmla="*/ 432262 h 814647"/>
              <a:gd name="connsiteX33" fmla="*/ 6101542 w 10781607"/>
              <a:gd name="connsiteY33" fmla="*/ 399011 h 814647"/>
              <a:gd name="connsiteX34" fmla="*/ 6201294 w 10781607"/>
              <a:gd name="connsiteY34" fmla="*/ 390698 h 814647"/>
              <a:gd name="connsiteX35" fmla="*/ 6284422 w 10781607"/>
              <a:gd name="connsiteY35" fmla="*/ 382385 h 814647"/>
              <a:gd name="connsiteX36" fmla="*/ 6359236 w 10781607"/>
              <a:gd name="connsiteY36" fmla="*/ 365760 h 814647"/>
              <a:gd name="connsiteX37" fmla="*/ 6425738 w 10781607"/>
              <a:gd name="connsiteY37" fmla="*/ 407324 h 814647"/>
              <a:gd name="connsiteX38" fmla="*/ 6400800 w 10781607"/>
              <a:gd name="connsiteY38" fmla="*/ 423949 h 814647"/>
              <a:gd name="connsiteX39" fmla="*/ 6367549 w 10781607"/>
              <a:gd name="connsiteY39" fmla="*/ 515389 h 814647"/>
              <a:gd name="connsiteX40" fmla="*/ 6359236 w 10781607"/>
              <a:gd name="connsiteY40" fmla="*/ 548640 h 814647"/>
              <a:gd name="connsiteX41" fmla="*/ 6350924 w 10781607"/>
              <a:gd name="connsiteY41" fmla="*/ 573578 h 814647"/>
              <a:gd name="connsiteX42" fmla="*/ 6359236 w 10781607"/>
              <a:gd name="connsiteY42" fmla="*/ 640080 h 814647"/>
              <a:gd name="connsiteX43" fmla="*/ 6417425 w 10781607"/>
              <a:gd name="connsiteY43" fmla="*/ 656705 h 814647"/>
              <a:gd name="connsiteX44" fmla="*/ 6525491 w 10781607"/>
              <a:gd name="connsiteY44" fmla="*/ 631767 h 814647"/>
              <a:gd name="connsiteX45" fmla="*/ 6749934 w 10781607"/>
              <a:gd name="connsiteY45" fmla="*/ 556953 h 814647"/>
              <a:gd name="connsiteX46" fmla="*/ 6932814 w 10781607"/>
              <a:gd name="connsiteY46" fmla="*/ 498764 h 814647"/>
              <a:gd name="connsiteX47" fmla="*/ 7115694 w 10781607"/>
              <a:gd name="connsiteY47" fmla="*/ 448887 h 814647"/>
              <a:gd name="connsiteX48" fmla="*/ 7290262 w 10781607"/>
              <a:gd name="connsiteY48" fmla="*/ 415636 h 814647"/>
              <a:gd name="connsiteX49" fmla="*/ 7764087 w 10781607"/>
              <a:gd name="connsiteY49" fmla="*/ 274320 h 814647"/>
              <a:gd name="connsiteX50" fmla="*/ 7971905 w 10781607"/>
              <a:gd name="connsiteY50" fmla="*/ 216131 h 814647"/>
              <a:gd name="connsiteX51" fmla="*/ 8512233 w 10781607"/>
              <a:gd name="connsiteY51" fmla="*/ 58189 h 814647"/>
              <a:gd name="connsiteX52" fmla="*/ 8720051 w 10781607"/>
              <a:gd name="connsiteY52" fmla="*/ 8313 h 814647"/>
              <a:gd name="connsiteX53" fmla="*/ 8794865 w 10781607"/>
              <a:gd name="connsiteY53" fmla="*/ 0 h 814647"/>
              <a:gd name="connsiteX54" fmla="*/ 8869680 w 10781607"/>
              <a:gd name="connsiteY54" fmla="*/ 24938 h 814647"/>
              <a:gd name="connsiteX55" fmla="*/ 8861367 w 10781607"/>
              <a:gd name="connsiteY55" fmla="*/ 58189 h 814647"/>
              <a:gd name="connsiteX56" fmla="*/ 8811491 w 10781607"/>
              <a:gd name="connsiteY56" fmla="*/ 149629 h 814647"/>
              <a:gd name="connsiteX57" fmla="*/ 8728364 w 10781607"/>
              <a:gd name="connsiteY57" fmla="*/ 257695 h 814647"/>
              <a:gd name="connsiteX58" fmla="*/ 8703425 w 10781607"/>
              <a:gd name="connsiteY58" fmla="*/ 290945 h 814647"/>
              <a:gd name="connsiteX59" fmla="*/ 8670174 w 10781607"/>
              <a:gd name="connsiteY59" fmla="*/ 349135 h 814647"/>
              <a:gd name="connsiteX60" fmla="*/ 8645236 w 10781607"/>
              <a:gd name="connsiteY60" fmla="*/ 365760 h 814647"/>
              <a:gd name="connsiteX61" fmla="*/ 8611985 w 10781607"/>
              <a:gd name="connsiteY61" fmla="*/ 399011 h 814647"/>
              <a:gd name="connsiteX62" fmla="*/ 8636924 w 10781607"/>
              <a:gd name="connsiteY62" fmla="*/ 415636 h 814647"/>
              <a:gd name="connsiteX63" fmla="*/ 8836429 w 10781607"/>
              <a:gd name="connsiteY63" fmla="*/ 349135 h 814647"/>
              <a:gd name="connsiteX64" fmla="*/ 8919556 w 10781607"/>
              <a:gd name="connsiteY64" fmla="*/ 332509 h 814647"/>
              <a:gd name="connsiteX65" fmla="*/ 9010996 w 10781607"/>
              <a:gd name="connsiteY65" fmla="*/ 282633 h 814647"/>
              <a:gd name="connsiteX66" fmla="*/ 9260378 w 10781607"/>
              <a:gd name="connsiteY66" fmla="*/ 216131 h 814647"/>
              <a:gd name="connsiteX67" fmla="*/ 9518073 w 10781607"/>
              <a:gd name="connsiteY67" fmla="*/ 141316 h 814647"/>
              <a:gd name="connsiteX68" fmla="*/ 9651076 w 10781607"/>
              <a:gd name="connsiteY68" fmla="*/ 116378 h 814647"/>
              <a:gd name="connsiteX69" fmla="*/ 9750829 w 10781607"/>
              <a:gd name="connsiteY69" fmla="*/ 83127 h 814647"/>
              <a:gd name="connsiteX70" fmla="*/ 9833956 w 10781607"/>
              <a:gd name="connsiteY70" fmla="*/ 58189 h 814647"/>
              <a:gd name="connsiteX71" fmla="*/ 9875520 w 10781607"/>
              <a:gd name="connsiteY71" fmla="*/ 49876 h 814647"/>
              <a:gd name="connsiteX72" fmla="*/ 9908771 w 10781607"/>
              <a:gd name="connsiteY72" fmla="*/ 41564 h 814647"/>
              <a:gd name="connsiteX73" fmla="*/ 9917084 w 10781607"/>
              <a:gd name="connsiteY73" fmla="*/ 66502 h 814647"/>
              <a:gd name="connsiteX74" fmla="*/ 9883833 w 10781607"/>
              <a:gd name="connsiteY74" fmla="*/ 141316 h 814647"/>
              <a:gd name="connsiteX75" fmla="*/ 9867207 w 10781607"/>
              <a:gd name="connsiteY75" fmla="*/ 199505 h 814647"/>
              <a:gd name="connsiteX76" fmla="*/ 9858894 w 10781607"/>
              <a:gd name="connsiteY76" fmla="*/ 224444 h 814647"/>
              <a:gd name="connsiteX77" fmla="*/ 9833956 w 10781607"/>
              <a:gd name="connsiteY77" fmla="*/ 324196 h 814647"/>
              <a:gd name="connsiteX78" fmla="*/ 9842269 w 10781607"/>
              <a:gd name="connsiteY78" fmla="*/ 382385 h 814647"/>
              <a:gd name="connsiteX79" fmla="*/ 9875520 w 10781607"/>
              <a:gd name="connsiteY79" fmla="*/ 407324 h 814647"/>
              <a:gd name="connsiteX80" fmla="*/ 10208029 w 10781607"/>
              <a:gd name="connsiteY80" fmla="*/ 399011 h 814647"/>
              <a:gd name="connsiteX81" fmla="*/ 10781607 w 10781607"/>
              <a:gd name="connsiteY81" fmla="*/ 390698 h 81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781607" h="814647">
                <a:moveTo>
                  <a:pt x="0" y="590204"/>
                </a:moveTo>
                <a:cubicBezTo>
                  <a:pt x="9709" y="588817"/>
                  <a:pt x="84022" y="579298"/>
                  <a:pt x="99753" y="573578"/>
                </a:cubicBezTo>
                <a:cubicBezTo>
                  <a:pt x="117222" y="567226"/>
                  <a:pt x="131995" y="554518"/>
                  <a:pt x="149629" y="548640"/>
                </a:cubicBezTo>
                <a:cubicBezTo>
                  <a:pt x="173865" y="540562"/>
                  <a:pt x="200004" y="539453"/>
                  <a:pt x="224444" y="532015"/>
                </a:cubicBezTo>
                <a:cubicBezTo>
                  <a:pt x="441317" y="466010"/>
                  <a:pt x="295689" y="475543"/>
                  <a:pt x="640080" y="399011"/>
                </a:cubicBezTo>
                <a:cubicBezTo>
                  <a:pt x="689956" y="387927"/>
                  <a:pt x="740271" y="378657"/>
                  <a:pt x="789709" y="365760"/>
                </a:cubicBezTo>
                <a:cubicBezTo>
                  <a:pt x="1050173" y="297813"/>
                  <a:pt x="966065" y="306837"/>
                  <a:pt x="1197033" y="257695"/>
                </a:cubicBezTo>
                <a:cubicBezTo>
                  <a:pt x="1268791" y="242428"/>
                  <a:pt x="1340653" y="227287"/>
                  <a:pt x="1413164" y="216131"/>
                </a:cubicBezTo>
                <a:cubicBezTo>
                  <a:pt x="1549034" y="195228"/>
                  <a:pt x="1620718" y="191806"/>
                  <a:pt x="1745673" y="182880"/>
                </a:cubicBezTo>
                <a:cubicBezTo>
                  <a:pt x="1863898" y="153324"/>
                  <a:pt x="1931178" y="124203"/>
                  <a:pt x="2069869" y="182880"/>
                </a:cubicBezTo>
                <a:cubicBezTo>
                  <a:pt x="2090443" y="191584"/>
                  <a:pt x="2064715" y="227267"/>
                  <a:pt x="2061556" y="249382"/>
                </a:cubicBezTo>
                <a:cubicBezTo>
                  <a:pt x="2052461" y="313048"/>
                  <a:pt x="2058275" y="289196"/>
                  <a:pt x="2028305" y="349135"/>
                </a:cubicBezTo>
                <a:cubicBezTo>
                  <a:pt x="2013868" y="414105"/>
                  <a:pt x="1996536" y="481972"/>
                  <a:pt x="1995054" y="548640"/>
                </a:cubicBezTo>
                <a:cubicBezTo>
                  <a:pt x="1993206" y="631793"/>
                  <a:pt x="1983194" y="717332"/>
                  <a:pt x="2003367" y="798022"/>
                </a:cubicBezTo>
                <a:cubicBezTo>
                  <a:pt x="2008260" y="817592"/>
                  <a:pt x="2042160" y="809105"/>
                  <a:pt x="2061556" y="814647"/>
                </a:cubicBezTo>
                <a:cubicBezTo>
                  <a:pt x="2136371" y="811876"/>
                  <a:pt x="2211742" y="815855"/>
                  <a:pt x="2286000" y="806335"/>
                </a:cubicBezTo>
                <a:cubicBezTo>
                  <a:pt x="2320765" y="801878"/>
                  <a:pt x="2353102" y="785826"/>
                  <a:pt x="2385753" y="773084"/>
                </a:cubicBezTo>
                <a:cubicBezTo>
                  <a:pt x="2466767" y="741469"/>
                  <a:pt x="2546466" y="706582"/>
                  <a:pt x="2626822" y="673331"/>
                </a:cubicBezTo>
                <a:cubicBezTo>
                  <a:pt x="2717344" y="635873"/>
                  <a:pt x="2793754" y="568887"/>
                  <a:pt x="2884516" y="532015"/>
                </a:cubicBezTo>
                <a:cubicBezTo>
                  <a:pt x="2904348" y="523958"/>
                  <a:pt x="3182773" y="406422"/>
                  <a:pt x="3266902" y="382385"/>
                </a:cubicBezTo>
                <a:cubicBezTo>
                  <a:pt x="3305049" y="371486"/>
                  <a:pt x="3344714" y="366756"/>
                  <a:pt x="3383280" y="357447"/>
                </a:cubicBezTo>
                <a:cubicBezTo>
                  <a:pt x="3509762" y="326917"/>
                  <a:pt x="3489661" y="322329"/>
                  <a:pt x="3607724" y="307571"/>
                </a:cubicBezTo>
                <a:cubicBezTo>
                  <a:pt x="3640832" y="303432"/>
                  <a:pt x="3674247" y="302279"/>
                  <a:pt x="3707476" y="299258"/>
                </a:cubicBezTo>
                <a:lnTo>
                  <a:pt x="3790604" y="290945"/>
                </a:lnTo>
                <a:cubicBezTo>
                  <a:pt x="3846022" y="293716"/>
                  <a:pt x="3905144" y="279147"/>
                  <a:pt x="3956858" y="299258"/>
                </a:cubicBezTo>
                <a:cubicBezTo>
                  <a:pt x="3972571" y="305369"/>
                  <a:pt x="3929718" y="364907"/>
                  <a:pt x="3923607" y="374073"/>
                </a:cubicBezTo>
                <a:cubicBezTo>
                  <a:pt x="3926378" y="410095"/>
                  <a:pt x="3924835" y="446711"/>
                  <a:pt x="3931920" y="482138"/>
                </a:cubicBezTo>
                <a:cubicBezTo>
                  <a:pt x="3937311" y="509093"/>
                  <a:pt x="4003506" y="506471"/>
                  <a:pt x="4006734" y="507076"/>
                </a:cubicBezTo>
                <a:cubicBezTo>
                  <a:pt x="4165533" y="536851"/>
                  <a:pt x="3988928" y="518827"/>
                  <a:pt x="4239491" y="532015"/>
                </a:cubicBezTo>
                <a:lnTo>
                  <a:pt x="5419898" y="507076"/>
                </a:lnTo>
                <a:cubicBezTo>
                  <a:pt x="5472602" y="505767"/>
                  <a:pt x="5525626" y="506050"/>
                  <a:pt x="5577840" y="498764"/>
                </a:cubicBezTo>
                <a:cubicBezTo>
                  <a:pt x="5645118" y="489376"/>
                  <a:pt x="5710464" y="469090"/>
                  <a:pt x="5777345" y="457200"/>
                </a:cubicBezTo>
                <a:cubicBezTo>
                  <a:pt x="5835218" y="446912"/>
                  <a:pt x="5894057" y="442646"/>
                  <a:pt x="5951913" y="432262"/>
                </a:cubicBezTo>
                <a:cubicBezTo>
                  <a:pt x="6002202" y="423236"/>
                  <a:pt x="6051144" y="407411"/>
                  <a:pt x="6101542" y="399011"/>
                </a:cubicBezTo>
                <a:cubicBezTo>
                  <a:pt x="6134454" y="393526"/>
                  <a:pt x="6168065" y="393719"/>
                  <a:pt x="6201294" y="390698"/>
                </a:cubicBezTo>
                <a:lnTo>
                  <a:pt x="6284422" y="382385"/>
                </a:lnTo>
                <a:cubicBezTo>
                  <a:pt x="6309360" y="376843"/>
                  <a:pt x="6333690" y="365760"/>
                  <a:pt x="6359236" y="365760"/>
                </a:cubicBezTo>
                <a:cubicBezTo>
                  <a:pt x="6390523" y="365760"/>
                  <a:pt x="6459994" y="364504"/>
                  <a:pt x="6425738" y="407324"/>
                </a:cubicBezTo>
                <a:cubicBezTo>
                  <a:pt x="6419497" y="415125"/>
                  <a:pt x="6409113" y="418407"/>
                  <a:pt x="6400800" y="423949"/>
                </a:cubicBezTo>
                <a:cubicBezTo>
                  <a:pt x="6382056" y="498923"/>
                  <a:pt x="6406801" y="407447"/>
                  <a:pt x="6367549" y="515389"/>
                </a:cubicBezTo>
                <a:cubicBezTo>
                  <a:pt x="6363645" y="526126"/>
                  <a:pt x="6362375" y="537655"/>
                  <a:pt x="6359236" y="548640"/>
                </a:cubicBezTo>
                <a:cubicBezTo>
                  <a:pt x="6356829" y="557065"/>
                  <a:pt x="6353695" y="565265"/>
                  <a:pt x="6350924" y="573578"/>
                </a:cubicBezTo>
                <a:cubicBezTo>
                  <a:pt x="6353695" y="595745"/>
                  <a:pt x="6345281" y="622635"/>
                  <a:pt x="6359236" y="640080"/>
                </a:cubicBezTo>
                <a:cubicBezTo>
                  <a:pt x="6371838" y="655832"/>
                  <a:pt x="6397278" y="657712"/>
                  <a:pt x="6417425" y="656705"/>
                </a:cubicBezTo>
                <a:cubicBezTo>
                  <a:pt x="6454348" y="654859"/>
                  <a:pt x="6489626" y="640733"/>
                  <a:pt x="6525491" y="631767"/>
                </a:cubicBezTo>
                <a:cubicBezTo>
                  <a:pt x="6667520" y="596260"/>
                  <a:pt x="6579994" y="615090"/>
                  <a:pt x="6749934" y="556953"/>
                </a:cubicBezTo>
                <a:cubicBezTo>
                  <a:pt x="6810461" y="536246"/>
                  <a:pt x="6871464" y="516890"/>
                  <a:pt x="6932814" y="498764"/>
                </a:cubicBezTo>
                <a:cubicBezTo>
                  <a:pt x="6993411" y="480860"/>
                  <a:pt x="7054150" y="463200"/>
                  <a:pt x="7115694" y="448887"/>
                </a:cubicBezTo>
                <a:cubicBezTo>
                  <a:pt x="7173390" y="435469"/>
                  <a:pt x="7233063" y="431036"/>
                  <a:pt x="7290262" y="415636"/>
                </a:cubicBezTo>
                <a:cubicBezTo>
                  <a:pt x="7449411" y="372788"/>
                  <a:pt x="7605906" y="320617"/>
                  <a:pt x="7764087" y="274320"/>
                </a:cubicBezTo>
                <a:cubicBezTo>
                  <a:pt x="7833128" y="254113"/>
                  <a:pt x="7903391" y="238056"/>
                  <a:pt x="7971905" y="216131"/>
                </a:cubicBezTo>
                <a:cubicBezTo>
                  <a:pt x="8260256" y="123859"/>
                  <a:pt x="8155349" y="154273"/>
                  <a:pt x="8512233" y="58189"/>
                </a:cubicBezTo>
                <a:cubicBezTo>
                  <a:pt x="8532109" y="52838"/>
                  <a:pt x="8703429" y="10160"/>
                  <a:pt x="8720051" y="8313"/>
                </a:cubicBezTo>
                <a:lnTo>
                  <a:pt x="8794865" y="0"/>
                </a:lnTo>
                <a:cubicBezTo>
                  <a:pt x="8819803" y="8313"/>
                  <a:pt x="8849897" y="7628"/>
                  <a:pt x="8869680" y="24938"/>
                </a:cubicBezTo>
                <a:cubicBezTo>
                  <a:pt x="8878278" y="32461"/>
                  <a:pt x="8865610" y="47581"/>
                  <a:pt x="8861367" y="58189"/>
                </a:cubicBezTo>
                <a:cubicBezTo>
                  <a:pt x="8853659" y="77459"/>
                  <a:pt x="8824734" y="131292"/>
                  <a:pt x="8811491" y="149629"/>
                </a:cubicBezTo>
                <a:cubicBezTo>
                  <a:pt x="8784883" y="186472"/>
                  <a:pt x="8755971" y="221594"/>
                  <a:pt x="8728364" y="257695"/>
                </a:cubicBezTo>
                <a:cubicBezTo>
                  <a:pt x="8719948" y="268700"/>
                  <a:pt x="8710299" y="278916"/>
                  <a:pt x="8703425" y="290945"/>
                </a:cubicBezTo>
                <a:cubicBezTo>
                  <a:pt x="8692341" y="310342"/>
                  <a:pt x="8683889" y="331501"/>
                  <a:pt x="8670174" y="349135"/>
                </a:cubicBezTo>
                <a:cubicBezTo>
                  <a:pt x="8664040" y="357021"/>
                  <a:pt x="8652821" y="359258"/>
                  <a:pt x="8645236" y="365760"/>
                </a:cubicBezTo>
                <a:cubicBezTo>
                  <a:pt x="8633335" y="375961"/>
                  <a:pt x="8623069" y="387927"/>
                  <a:pt x="8611985" y="399011"/>
                </a:cubicBezTo>
                <a:cubicBezTo>
                  <a:pt x="8620298" y="404553"/>
                  <a:pt x="8626950" y="416223"/>
                  <a:pt x="8636924" y="415636"/>
                </a:cubicBezTo>
                <a:cubicBezTo>
                  <a:pt x="8783534" y="407012"/>
                  <a:pt x="8717864" y="390633"/>
                  <a:pt x="8836429" y="349135"/>
                </a:cubicBezTo>
                <a:cubicBezTo>
                  <a:pt x="8863100" y="339800"/>
                  <a:pt x="8891847" y="338051"/>
                  <a:pt x="8919556" y="332509"/>
                </a:cubicBezTo>
                <a:cubicBezTo>
                  <a:pt x="8950036" y="315884"/>
                  <a:pt x="8978760" y="295527"/>
                  <a:pt x="9010996" y="282633"/>
                </a:cubicBezTo>
                <a:cubicBezTo>
                  <a:pt x="9055598" y="264792"/>
                  <a:pt x="9219307" y="227491"/>
                  <a:pt x="9260378" y="216131"/>
                </a:cubicBezTo>
                <a:cubicBezTo>
                  <a:pt x="9346586" y="192286"/>
                  <a:pt x="9430160" y="157800"/>
                  <a:pt x="9518073" y="141316"/>
                </a:cubicBezTo>
                <a:cubicBezTo>
                  <a:pt x="9562407" y="133003"/>
                  <a:pt x="9607316" y="127318"/>
                  <a:pt x="9651076" y="116378"/>
                </a:cubicBezTo>
                <a:cubicBezTo>
                  <a:pt x="9685079" y="107877"/>
                  <a:pt x="9717429" y="93754"/>
                  <a:pt x="9750829" y="83127"/>
                </a:cubicBezTo>
                <a:cubicBezTo>
                  <a:pt x="9778396" y="74356"/>
                  <a:pt x="9806004" y="65643"/>
                  <a:pt x="9833956" y="58189"/>
                </a:cubicBezTo>
                <a:cubicBezTo>
                  <a:pt x="9847608" y="54548"/>
                  <a:pt x="9861727" y="52941"/>
                  <a:pt x="9875520" y="49876"/>
                </a:cubicBezTo>
                <a:cubicBezTo>
                  <a:pt x="9886673" y="47398"/>
                  <a:pt x="9897687" y="44335"/>
                  <a:pt x="9908771" y="41564"/>
                </a:cubicBezTo>
                <a:cubicBezTo>
                  <a:pt x="9911542" y="49877"/>
                  <a:pt x="9917084" y="57740"/>
                  <a:pt x="9917084" y="66502"/>
                </a:cubicBezTo>
                <a:cubicBezTo>
                  <a:pt x="9917084" y="95041"/>
                  <a:pt x="9897351" y="118786"/>
                  <a:pt x="9883833" y="141316"/>
                </a:cubicBezTo>
                <a:cubicBezTo>
                  <a:pt x="9878291" y="160712"/>
                  <a:pt x="9873004" y="180183"/>
                  <a:pt x="9867207" y="199505"/>
                </a:cubicBezTo>
                <a:cubicBezTo>
                  <a:pt x="9864689" y="207898"/>
                  <a:pt x="9861152" y="215977"/>
                  <a:pt x="9858894" y="224444"/>
                </a:cubicBezTo>
                <a:cubicBezTo>
                  <a:pt x="9850063" y="257561"/>
                  <a:pt x="9833956" y="324196"/>
                  <a:pt x="9833956" y="324196"/>
                </a:cubicBezTo>
                <a:cubicBezTo>
                  <a:pt x="9836727" y="343592"/>
                  <a:pt x="9833507" y="364860"/>
                  <a:pt x="9842269" y="382385"/>
                </a:cubicBezTo>
                <a:cubicBezTo>
                  <a:pt x="9848465" y="394777"/>
                  <a:pt x="9861680" y="406695"/>
                  <a:pt x="9875520" y="407324"/>
                </a:cubicBezTo>
                <a:cubicBezTo>
                  <a:pt x="9986277" y="412359"/>
                  <a:pt x="10097193" y="401782"/>
                  <a:pt x="10208029" y="399011"/>
                </a:cubicBezTo>
                <a:cubicBezTo>
                  <a:pt x="10459522" y="376147"/>
                  <a:pt x="10268863" y="390698"/>
                  <a:pt x="10781607" y="390698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6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2.08333E-7 -3.7037E-6 C 0.00209 -0.00139 0.0043 -0.00254 0.00625 -0.0037 C 0.00717 -0.00439 0.01042 -0.00694 0.01172 -0.0074 C 0.01316 -0.0081 0.01459 -0.00833 0.01589 -0.00879 C 0.02123 -0.01504 0.01394 -0.00717 0.02149 -0.0125 C 0.03347 -0.02106 0.02409 -0.01713 0.03191 -0.0199 C 0.03256 -0.0206 0.03321 -0.02176 0.03399 -0.02222 C 0.03464 -0.02291 0.03529 -0.02314 0.03607 -0.02361 C 0.0379 -0.02453 0.03972 -0.02523 0.04167 -0.02592 C 0.04688 -0.03217 0.04024 -0.025 0.04649 -0.02963 C 0.04727 -0.03032 0.04779 -0.03171 0.04857 -0.03217 C 0.04987 -0.03333 0.05144 -0.03333 0.05274 -0.03472 C 0.05339 -0.03541 0.05404 -0.0368 0.05482 -0.03703 C 0.05704 -0.03842 0.05951 -0.03865 0.06172 -0.03958 C 0.06654 -0.04166 0.0629 -0.04027 0.06941 -0.04213 C 0.07735 -0.04421 0.06967 -0.04259 0.08047 -0.04444 C 0.08125 -0.0449 0.08191 -0.0456 0.08256 -0.04583 C 0.08399 -0.04629 0.08542 -0.04652 0.08672 -0.04699 C 0.0879 -0.04745 0.08907 -0.04791 0.09024 -0.04814 C 0.09623 -0.04791 0.10222 -0.04768 0.10834 -0.04699 C 0.10925 -0.04699 0.11016 -0.04606 0.11107 -0.04583 C 0.11433 -0.0449 0.12084 -0.04328 0.12084 -0.04328 C 0.13138 -0.04375 0.14206 -0.04351 0.15274 -0.04444 C 0.15378 -0.04467 0.15443 -0.04652 0.15547 -0.04699 C 0.15704 -0.04768 0.15873 -0.04791 0.16042 -0.04814 L 0.16459 -0.05069 C 0.16524 -0.05115 0.16589 -0.05162 0.16667 -0.05185 C 0.16771 -0.05231 0.16888 -0.05254 0.17006 -0.05324 C 0.17149 -0.05393 0.17422 -0.05555 0.17422 -0.05555 C 0.18021 -0.05532 0.18633 -0.05509 0.19232 -0.05439 C 0.19454 -0.05416 0.19701 -0.05301 0.19922 -0.05185 C 0.20131 -0.04953 0.2017 -0.04884 0.20417 -0.04699 C 0.20482 -0.04652 0.20625 -0.04583 0.20625 -0.04583 " pathEditMode="relative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698269" y="0"/>
            <a:ext cx="2044931" cy="6858000"/>
            <a:chOff x="698269" y="0"/>
            <a:chExt cx="2044931" cy="6858000"/>
          </a:xfrm>
        </p:grpSpPr>
        <p:sp>
          <p:nvSpPr>
            <p:cNvPr id="2" name="Pravokutnik 1"/>
            <p:cNvSpPr/>
            <p:nvPr/>
          </p:nvSpPr>
          <p:spPr>
            <a:xfrm>
              <a:off x="698269" y="0"/>
              <a:ext cx="756458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" name="Pravokutnik 2"/>
            <p:cNvSpPr/>
            <p:nvPr/>
          </p:nvSpPr>
          <p:spPr>
            <a:xfrm>
              <a:off x="1454727" y="1446415"/>
              <a:ext cx="1288473" cy="2743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1666002" y="613310"/>
            <a:ext cx="1217814" cy="818804"/>
            <a:chOff x="1959032" y="635923"/>
            <a:chExt cx="1217814" cy="818804"/>
          </a:xfrm>
          <a:solidFill>
            <a:srgbClr val="FFFF00"/>
          </a:solidFill>
        </p:grpSpPr>
        <p:sp>
          <p:nvSpPr>
            <p:cNvPr id="4" name="Pravokutnik 3"/>
            <p:cNvSpPr/>
            <p:nvPr/>
          </p:nvSpPr>
          <p:spPr>
            <a:xfrm>
              <a:off x="2299854" y="1221971"/>
              <a:ext cx="49876" cy="232756"/>
            </a:xfrm>
            <a:prstGeom prst="rect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" name="Pravokutnik 4"/>
            <p:cNvSpPr/>
            <p:nvPr/>
          </p:nvSpPr>
          <p:spPr>
            <a:xfrm>
              <a:off x="2521527" y="1221971"/>
              <a:ext cx="49876" cy="232756"/>
            </a:xfrm>
            <a:prstGeom prst="rect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Pravokutnik 5"/>
            <p:cNvSpPr/>
            <p:nvPr/>
          </p:nvSpPr>
          <p:spPr>
            <a:xfrm>
              <a:off x="2299854" y="843742"/>
              <a:ext cx="382385" cy="365760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Pravokutnik 6"/>
            <p:cNvSpPr/>
            <p:nvPr/>
          </p:nvSpPr>
          <p:spPr>
            <a:xfrm>
              <a:off x="1959032" y="889462"/>
              <a:ext cx="340822" cy="137160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Pravokutnik 8"/>
            <p:cNvSpPr/>
            <p:nvPr/>
          </p:nvSpPr>
          <p:spPr>
            <a:xfrm>
              <a:off x="2682239" y="635923"/>
              <a:ext cx="257695" cy="507077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Pravokutnik 9"/>
            <p:cNvSpPr/>
            <p:nvPr/>
          </p:nvSpPr>
          <p:spPr>
            <a:xfrm>
              <a:off x="2952402" y="739832"/>
              <a:ext cx="224444" cy="1039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Elipsa 10"/>
            <p:cNvSpPr/>
            <p:nvPr/>
          </p:nvSpPr>
          <p:spPr>
            <a:xfrm>
              <a:off x="2784069" y="692035"/>
              <a:ext cx="108066" cy="99752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3977640" y="3175463"/>
            <a:ext cx="1956262" cy="1976350"/>
            <a:chOff x="3798916" y="2917768"/>
            <a:chExt cx="1956262" cy="1976350"/>
          </a:xfrm>
          <a:solidFill>
            <a:schemeClr val="accent2">
              <a:lumMod val="75000"/>
            </a:schemeClr>
          </a:solidFill>
        </p:grpSpPr>
        <p:sp>
          <p:nvSpPr>
            <p:cNvPr id="12" name="Pravokutnik 11"/>
            <p:cNvSpPr/>
            <p:nvPr/>
          </p:nvSpPr>
          <p:spPr>
            <a:xfrm>
              <a:off x="4414058" y="3674225"/>
              <a:ext cx="1330037" cy="631768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3" name="Pravokutnik 12"/>
            <p:cNvSpPr/>
            <p:nvPr/>
          </p:nvSpPr>
          <p:spPr>
            <a:xfrm rot="20334322">
              <a:off x="3911137" y="3766064"/>
              <a:ext cx="532015" cy="116378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" name="Pravokutnik 14"/>
            <p:cNvSpPr/>
            <p:nvPr/>
          </p:nvSpPr>
          <p:spPr>
            <a:xfrm>
              <a:off x="3798916" y="3275215"/>
              <a:ext cx="756459" cy="399010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Zaobljeni pravokutnik 15"/>
            <p:cNvSpPr/>
            <p:nvPr/>
          </p:nvSpPr>
          <p:spPr>
            <a:xfrm>
              <a:off x="4447310" y="2917768"/>
              <a:ext cx="108065" cy="357447"/>
            </a:xfrm>
            <a:prstGeom prst="round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Pravokutnik 16"/>
            <p:cNvSpPr/>
            <p:nvPr/>
          </p:nvSpPr>
          <p:spPr>
            <a:xfrm>
              <a:off x="4609407" y="4305990"/>
              <a:ext cx="149629" cy="588125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8" name="Pravokutnik 17"/>
            <p:cNvSpPr/>
            <p:nvPr/>
          </p:nvSpPr>
          <p:spPr>
            <a:xfrm>
              <a:off x="4426527" y="4305991"/>
              <a:ext cx="149629" cy="588125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9" name="Pravokutnik 18"/>
            <p:cNvSpPr/>
            <p:nvPr/>
          </p:nvSpPr>
          <p:spPr>
            <a:xfrm>
              <a:off x="5347854" y="4305989"/>
              <a:ext cx="149629" cy="588125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0" name="Pravokutnik 19"/>
            <p:cNvSpPr/>
            <p:nvPr/>
          </p:nvSpPr>
          <p:spPr>
            <a:xfrm>
              <a:off x="5605549" y="4305993"/>
              <a:ext cx="149629" cy="588125"/>
            </a:xfrm>
            <a:prstGeom prst="rect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21" name="Elipsa 20"/>
          <p:cNvSpPr/>
          <p:nvPr/>
        </p:nvSpPr>
        <p:spPr>
          <a:xfrm>
            <a:off x="4437961" y="3600208"/>
            <a:ext cx="108066" cy="99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2" name="Grupa 31"/>
          <p:cNvGrpSpPr/>
          <p:nvPr/>
        </p:nvGrpSpPr>
        <p:grpSpPr>
          <a:xfrm>
            <a:off x="5962305" y="2307579"/>
            <a:ext cx="1942409" cy="1292629"/>
            <a:chOff x="5497483" y="2271453"/>
            <a:chExt cx="1942409" cy="1292629"/>
          </a:xfrm>
        </p:grpSpPr>
        <p:sp>
          <p:nvSpPr>
            <p:cNvPr id="27" name="Obični oblačić 26"/>
            <p:cNvSpPr/>
            <p:nvPr/>
          </p:nvSpPr>
          <p:spPr>
            <a:xfrm>
              <a:off x="5497483" y="2271453"/>
              <a:ext cx="1942409" cy="1292629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TekstniOkvir 13"/>
            <p:cNvSpPr txBox="1"/>
            <p:nvPr/>
          </p:nvSpPr>
          <p:spPr>
            <a:xfrm>
              <a:off x="5755178" y="2527069"/>
              <a:ext cx="14685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Možeš li mi nešto otpjevati?</a:t>
              </a:r>
              <a:endParaRPr lang="hr-HR" dirty="0"/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3326827" y="353292"/>
            <a:ext cx="2114203" cy="847898"/>
            <a:chOff x="3163684" y="97091"/>
            <a:chExt cx="2114203" cy="847898"/>
          </a:xfrm>
        </p:grpSpPr>
        <p:sp>
          <p:nvSpPr>
            <p:cNvPr id="35" name="Obični oblačić 34"/>
            <p:cNvSpPr/>
            <p:nvPr/>
          </p:nvSpPr>
          <p:spPr>
            <a:xfrm>
              <a:off x="3163684" y="97091"/>
              <a:ext cx="2114203" cy="847898"/>
            </a:xfrm>
            <a:prstGeom prst="cloud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6" name="TekstniOkvir 35"/>
            <p:cNvSpPr txBox="1"/>
            <p:nvPr/>
          </p:nvSpPr>
          <p:spPr>
            <a:xfrm>
              <a:off x="3534985" y="472194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200" dirty="0" smtClean="0"/>
                <a:t>O ne ispao mi je sir</a:t>
              </a:r>
              <a:endParaRPr lang="hr-HR" sz="1200" dirty="0"/>
            </a:p>
          </p:txBody>
        </p:sp>
      </p:grpSp>
      <p:grpSp>
        <p:nvGrpSpPr>
          <p:cNvPr id="37" name="Grupa 36"/>
          <p:cNvGrpSpPr/>
          <p:nvPr/>
        </p:nvGrpSpPr>
        <p:grpSpPr>
          <a:xfrm>
            <a:off x="3365959" y="338744"/>
            <a:ext cx="2114203" cy="847898"/>
            <a:chOff x="3163684" y="97091"/>
            <a:chExt cx="2114203" cy="847898"/>
          </a:xfrm>
        </p:grpSpPr>
        <p:sp>
          <p:nvSpPr>
            <p:cNvPr id="38" name="Obični oblačić 37"/>
            <p:cNvSpPr/>
            <p:nvPr/>
          </p:nvSpPr>
          <p:spPr>
            <a:xfrm>
              <a:off x="3163684" y="97091"/>
              <a:ext cx="2114203" cy="847898"/>
            </a:xfrm>
            <a:prstGeom prst="cloud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9" name="TekstniOkvir 38"/>
            <p:cNvSpPr txBox="1"/>
            <p:nvPr/>
          </p:nvSpPr>
          <p:spPr>
            <a:xfrm>
              <a:off x="3541222" y="399011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err="1" smtClean="0"/>
                <a:t>Bla</a:t>
              </a:r>
              <a:r>
                <a:rPr lang="hr-HR" dirty="0"/>
                <a:t>,</a:t>
              </a:r>
              <a:r>
                <a:rPr lang="hr-HR" dirty="0" smtClean="0"/>
                <a:t> </a:t>
              </a:r>
              <a:r>
                <a:rPr lang="hr-HR" dirty="0" err="1" smtClean="0"/>
                <a:t>Bla</a:t>
              </a:r>
              <a:r>
                <a:rPr lang="hr-HR" dirty="0" smtClean="0"/>
                <a:t>, </a:t>
              </a:r>
              <a:r>
                <a:rPr lang="hr-HR" dirty="0" err="1" smtClean="0"/>
                <a:t>Bla</a:t>
              </a:r>
              <a:r>
                <a:rPr lang="hr-HR" dirty="0" smtClean="0"/>
                <a:t>.</a:t>
              </a:r>
              <a:endParaRPr lang="hr-HR" dirty="0"/>
            </a:p>
          </p:txBody>
        </p:sp>
      </p:grpSp>
      <p:sp>
        <p:nvSpPr>
          <p:cNvPr id="40" name="Dijagram toka: Izdvajanje 39"/>
          <p:cNvSpPr/>
          <p:nvPr/>
        </p:nvSpPr>
        <p:spPr>
          <a:xfrm>
            <a:off x="2939566" y="665779"/>
            <a:ext cx="548684" cy="452284"/>
          </a:xfrm>
          <a:prstGeom prst="flowChartExtra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3" name="TekstniOkvir 42"/>
          <p:cNvSpPr txBox="1"/>
          <p:nvPr/>
        </p:nvSpPr>
        <p:spPr>
          <a:xfrm>
            <a:off x="5962305" y="103829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44" name="Oblak 43"/>
          <p:cNvSpPr/>
          <p:nvPr/>
        </p:nvSpPr>
        <p:spPr>
          <a:xfrm>
            <a:off x="6026727" y="216131"/>
            <a:ext cx="1853738" cy="1080654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" name="Prostoručno 44"/>
          <p:cNvSpPr/>
          <p:nvPr/>
        </p:nvSpPr>
        <p:spPr>
          <a:xfrm>
            <a:off x="1546167" y="5519651"/>
            <a:ext cx="10889673" cy="831273"/>
          </a:xfrm>
          <a:custGeom>
            <a:avLst/>
            <a:gdLst>
              <a:gd name="connsiteX0" fmla="*/ 0 w 10889673"/>
              <a:gd name="connsiteY0" fmla="*/ 532014 h 831273"/>
              <a:gd name="connsiteX1" fmla="*/ 490451 w 10889673"/>
              <a:gd name="connsiteY1" fmla="*/ 498764 h 831273"/>
              <a:gd name="connsiteX2" fmla="*/ 906088 w 10889673"/>
              <a:gd name="connsiteY2" fmla="*/ 432262 h 831273"/>
              <a:gd name="connsiteX3" fmla="*/ 1088968 w 10889673"/>
              <a:gd name="connsiteY3" fmla="*/ 423949 h 831273"/>
              <a:gd name="connsiteX4" fmla="*/ 1246909 w 10889673"/>
              <a:gd name="connsiteY4" fmla="*/ 390698 h 831273"/>
              <a:gd name="connsiteX5" fmla="*/ 1446415 w 10889673"/>
              <a:gd name="connsiteY5" fmla="*/ 365760 h 831273"/>
              <a:gd name="connsiteX6" fmla="*/ 1562793 w 10889673"/>
              <a:gd name="connsiteY6" fmla="*/ 349134 h 831273"/>
              <a:gd name="connsiteX7" fmla="*/ 1596044 w 10889673"/>
              <a:gd name="connsiteY7" fmla="*/ 374073 h 831273"/>
              <a:gd name="connsiteX8" fmla="*/ 1512917 w 10889673"/>
              <a:gd name="connsiteY8" fmla="*/ 581891 h 831273"/>
              <a:gd name="connsiteX9" fmla="*/ 1471353 w 10889673"/>
              <a:gd name="connsiteY9" fmla="*/ 689956 h 831273"/>
              <a:gd name="connsiteX10" fmla="*/ 1463040 w 10889673"/>
              <a:gd name="connsiteY10" fmla="*/ 731520 h 831273"/>
              <a:gd name="connsiteX11" fmla="*/ 1820488 w 10889673"/>
              <a:gd name="connsiteY11" fmla="*/ 764771 h 831273"/>
              <a:gd name="connsiteX12" fmla="*/ 1995055 w 10889673"/>
              <a:gd name="connsiteY12" fmla="*/ 714894 h 831273"/>
              <a:gd name="connsiteX13" fmla="*/ 2335877 w 10889673"/>
              <a:gd name="connsiteY13" fmla="*/ 640080 h 831273"/>
              <a:gd name="connsiteX14" fmla="*/ 2510444 w 10889673"/>
              <a:gd name="connsiteY14" fmla="*/ 590204 h 831273"/>
              <a:gd name="connsiteX15" fmla="*/ 2776451 w 10889673"/>
              <a:gd name="connsiteY15" fmla="*/ 498764 h 831273"/>
              <a:gd name="connsiteX16" fmla="*/ 2884517 w 10889673"/>
              <a:gd name="connsiteY16" fmla="*/ 482138 h 831273"/>
              <a:gd name="connsiteX17" fmla="*/ 3067397 w 10889673"/>
              <a:gd name="connsiteY17" fmla="*/ 448887 h 831273"/>
              <a:gd name="connsiteX18" fmla="*/ 3208713 w 10889673"/>
              <a:gd name="connsiteY18" fmla="*/ 465513 h 831273"/>
              <a:gd name="connsiteX19" fmla="*/ 3225338 w 10889673"/>
              <a:gd name="connsiteY19" fmla="*/ 714894 h 831273"/>
              <a:gd name="connsiteX20" fmla="*/ 3241964 w 10889673"/>
              <a:gd name="connsiteY20" fmla="*/ 739833 h 831273"/>
              <a:gd name="connsiteX21" fmla="*/ 3275215 w 10889673"/>
              <a:gd name="connsiteY21" fmla="*/ 748145 h 831273"/>
              <a:gd name="connsiteX22" fmla="*/ 3358342 w 10889673"/>
              <a:gd name="connsiteY22" fmla="*/ 756458 h 831273"/>
              <a:gd name="connsiteX23" fmla="*/ 4364182 w 10889673"/>
              <a:gd name="connsiteY23" fmla="*/ 698269 h 831273"/>
              <a:gd name="connsiteX24" fmla="*/ 4671753 w 10889673"/>
              <a:gd name="connsiteY24" fmla="*/ 656705 h 831273"/>
              <a:gd name="connsiteX25" fmla="*/ 4995949 w 10889673"/>
              <a:gd name="connsiteY25" fmla="*/ 631767 h 831273"/>
              <a:gd name="connsiteX26" fmla="*/ 5245331 w 10889673"/>
              <a:gd name="connsiteY26" fmla="*/ 556953 h 831273"/>
              <a:gd name="connsiteX27" fmla="*/ 5586153 w 10889673"/>
              <a:gd name="connsiteY27" fmla="*/ 515389 h 831273"/>
              <a:gd name="connsiteX28" fmla="*/ 5719157 w 10889673"/>
              <a:gd name="connsiteY28" fmla="*/ 490451 h 831273"/>
              <a:gd name="connsiteX29" fmla="*/ 5769033 w 10889673"/>
              <a:gd name="connsiteY29" fmla="*/ 498764 h 831273"/>
              <a:gd name="connsiteX30" fmla="*/ 5752408 w 10889673"/>
              <a:gd name="connsiteY30" fmla="*/ 573578 h 831273"/>
              <a:gd name="connsiteX31" fmla="*/ 5735782 w 10889673"/>
              <a:gd name="connsiteY31" fmla="*/ 598516 h 831273"/>
              <a:gd name="connsiteX32" fmla="*/ 5719157 w 10889673"/>
              <a:gd name="connsiteY32" fmla="*/ 648393 h 831273"/>
              <a:gd name="connsiteX33" fmla="*/ 5719157 w 10889673"/>
              <a:gd name="connsiteY33" fmla="*/ 781396 h 831273"/>
              <a:gd name="connsiteX34" fmla="*/ 5777346 w 10889673"/>
              <a:gd name="connsiteY34" fmla="*/ 789709 h 831273"/>
              <a:gd name="connsiteX35" fmla="*/ 6492240 w 10889673"/>
              <a:gd name="connsiteY35" fmla="*/ 656705 h 831273"/>
              <a:gd name="connsiteX36" fmla="*/ 6783186 w 10889673"/>
              <a:gd name="connsiteY36" fmla="*/ 548640 h 831273"/>
              <a:gd name="connsiteX37" fmla="*/ 7190509 w 10889673"/>
              <a:gd name="connsiteY37" fmla="*/ 457200 h 831273"/>
              <a:gd name="connsiteX38" fmla="*/ 7913717 w 10889673"/>
              <a:gd name="connsiteY38" fmla="*/ 232756 h 831273"/>
              <a:gd name="connsiteX39" fmla="*/ 8271164 w 10889673"/>
              <a:gd name="connsiteY39" fmla="*/ 141316 h 831273"/>
              <a:gd name="connsiteX40" fmla="*/ 8678488 w 10889673"/>
              <a:gd name="connsiteY40" fmla="*/ 24938 h 831273"/>
              <a:gd name="connsiteX41" fmla="*/ 8894618 w 10889673"/>
              <a:gd name="connsiteY41" fmla="*/ 0 h 831273"/>
              <a:gd name="connsiteX42" fmla="*/ 8936182 w 10889673"/>
              <a:gd name="connsiteY42" fmla="*/ 41564 h 831273"/>
              <a:gd name="connsiteX43" fmla="*/ 8927869 w 10889673"/>
              <a:gd name="connsiteY43" fmla="*/ 99753 h 831273"/>
              <a:gd name="connsiteX44" fmla="*/ 8869680 w 10889673"/>
              <a:gd name="connsiteY44" fmla="*/ 249382 h 831273"/>
              <a:gd name="connsiteX45" fmla="*/ 8844742 w 10889673"/>
              <a:gd name="connsiteY45" fmla="*/ 324196 h 831273"/>
              <a:gd name="connsiteX46" fmla="*/ 8836429 w 10889673"/>
              <a:gd name="connsiteY46" fmla="*/ 382385 h 831273"/>
              <a:gd name="connsiteX47" fmla="*/ 9077498 w 10889673"/>
              <a:gd name="connsiteY47" fmla="*/ 448887 h 831273"/>
              <a:gd name="connsiteX48" fmla="*/ 9160626 w 10889673"/>
              <a:gd name="connsiteY48" fmla="*/ 432262 h 831273"/>
              <a:gd name="connsiteX49" fmla="*/ 9260378 w 10889673"/>
              <a:gd name="connsiteY49" fmla="*/ 407324 h 831273"/>
              <a:gd name="connsiteX50" fmla="*/ 9335193 w 10889673"/>
              <a:gd name="connsiteY50" fmla="*/ 390698 h 831273"/>
              <a:gd name="connsiteX51" fmla="*/ 9426633 w 10889673"/>
              <a:gd name="connsiteY51" fmla="*/ 349134 h 831273"/>
              <a:gd name="connsiteX52" fmla="*/ 9543011 w 10889673"/>
              <a:gd name="connsiteY52" fmla="*/ 315884 h 831273"/>
              <a:gd name="connsiteX53" fmla="*/ 9559637 w 10889673"/>
              <a:gd name="connsiteY53" fmla="*/ 357447 h 831273"/>
              <a:gd name="connsiteX54" fmla="*/ 9584575 w 10889673"/>
              <a:gd name="connsiteY54" fmla="*/ 515389 h 831273"/>
              <a:gd name="connsiteX55" fmla="*/ 9634451 w 10889673"/>
              <a:gd name="connsiteY55" fmla="*/ 540327 h 831273"/>
              <a:gd name="connsiteX56" fmla="*/ 9792393 w 10889673"/>
              <a:gd name="connsiteY56" fmla="*/ 598516 h 831273"/>
              <a:gd name="connsiteX57" fmla="*/ 9958648 w 10889673"/>
              <a:gd name="connsiteY57" fmla="*/ 631767 h 831273"/>
              <a:gd name="connsiteX58" fmla="*/ 10307782 w 10889673"/>
              <a:gd name="connsiteY58" fmla="*/ 665018 h 831273"/>
              <a:gd name="connsiteX59" fmla="*/ 10573789 w 10889673"/>
              <a:gd name="connsiteY59" fmla="*/ 689956 h 831273"/>
              <a:gd name="connsiteX60" fmla="*/ 10665229 w 10889673"/>
              <a:gd name="connsiteY60" fmla="*/ 723207 h 831273"/>
              <a:gd name="connsiteX61" fmla="*/ 10764982 w 10889673"/>
              <a:gd name="connsiteY61" fmla="*/ 739833 h 831273"/>
              <a:gd name="connsiteX62" fmla="*/ 10806546 w 10889673"/>
              <a:gd name="connsiteY62" fmla="*/ 764771 h 831273"/>
              <a:gd name="connsiteX63" fmla="*/ 10864735 w 10889673"/>
              <a:gd name="connsiteY63" fmla="*/ 798022 h 831273"/>
              <a:gd name="connsiteX64" fmla="*/ 10889673 w 10889673"/>
              <a:gd name="connsiteY64" fmla="*/ 831273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0889673" h="831273">
                <a:moveTo>
                  <a:pt x="0" y="532014"/>
                </a:moveTo>
                <a:lnTo>
                  <a:pt x="490451" y="498764"/>
                </a:lnTo>
                <a:cubicBezTo>
                  <a:pt x="844040" y="468580"/>
                  <a:pt x="515514" y="480087"/>
                  <a:pt x="906088" y="432262"/>
                </a:cubicBezTo>
                <a:cubicBezTo>
                  <a:pt x="966659" y="424845"/>
                  <a:pt x="1028008" y="426720"/>
                  <a:pt x="1088968" y="423949"/>
                </a:cubicBezTo>
                <a:cubicBezTo>
                  <a:pt x="1141615" y="412865"/>
                  <a:pt x="1193927" y="400048"/>
                  <a:pt x="1246909" y="390698"/>
                </a:cubicBezTo>
                <a:cubicBezTo>
                  <a:pt x="1338028" y="374618"/>
                  <a:pt x="1364898" y="376393"/>
                  <a:pt x="1446415" y="365760"/>
                </a:cubicBezTo>
                <a:cubicBezTo>
                  <a:pt x="1485272" y="360691"/>
                  <a:pt x="1524000" y="354676"/>
                  <a:pt x="1562793" y="349134"/>
                </a:cubicBezTo>
                <a:cubicBezTo>
                  <a:pt x="1573877" y="357447"/>
                  <a:pt x="1592929" y="360573"/>
                  <a:pt x="1596044" y="374073"/>
                </a:cubicBezTo>
                <a:cubicBezTo>
                  <a:pt x="1617893" y="468755"/>
                  <a:pt x="1541162" y="497159"/>
                  <a:pt x="1512917" y="581891"/>
                </a:cubicBezTo>
                <a:cubicBezTo>
                  <a:pt x="1489618" y="651787"/>
                  <a:pt x="1503194" y="615659"/>
                  <a:pt x="1471353" y="689956"/>
                </a:cubicBezTo>
                <a:cubicBezTo>
                  <a:pt x="1468582" y="703811"/>
                  <a:pt x="1463040" y="717391"/>
                  <a:pt x="1463040" y="731520"/>
                </a:cubicBezTo>
                <a:cubicBezTo>
                  <a:pt x="1463040" y="916197"/>
                  <a:pt x="1568498" y="788770"/>
                  <a:pt x="1820488" y="764771"/>
                </a:cubicBezTo>
                <a:cubicBezTo>
                  <a:pt x="1878677" y="748145"/>
                  <a:pt x="1936234" y="729125"/>
                  <a:pt x="1995055" y="714894"/>
                </a:cubicBezTo>
                <a:cubicBezTo>
                  <a:pt x="2108106" y="687543"/>
                  <a:pt x="2224040" y="672033"/>
                  <a:pt x="2335877" y="640080"/>
                </a:cubicBezTo>
                <a:cubicBezTo>
                  <a:pt x="2394066" y="623455"/>
                  <a:pt x="2453032" y="609341"/>
                  <a:pt x="2510444" y="590204"/>
                </a:cubicBezTo>
                <a:cubicBezTo>
                  <a:pt x="2692140" y="529638"/>
                  <a:pt x="2579666" y="544680"/>
                  <a:pt x="2776451" y="498764"/>
                </a:cubicBezTo>
                <a:cubicBezTo>
                  <a:pt x="2811943" y="490482"/>
                  <a:pt x="2848680" y="488774"/>
                  <a:pt x="2884517" y="482138"/>
                </a:cubicBezTo>
                <a:cubicBezTo>
                  <a:pt x="3089568" y="444165"/>
                  <a:pt x="2923897" y="466825"/>
                  <a:pt x="3067397" y="448887"/>
                </a:cubicBezTo>
                <a:cubicBezTo>
                  <a:pt x="3114502" y="454429"/>
                  <a:pt x="3184498" y="424730"/>
                  <a:pt x="3208713" y="465513"/>
                </a:cubicBezTo>
                <a:cubicBezTo>
                  <a:pt x="3251247" y="537149"/>
                  <a:pt x="3215313" y="632188"/>
                  <a:pt x="3225338" y="714894"/>
                </a:cubicBezTo>
                <a:cubicBezTo>
                  <a:pt x="3226540" y="724812"/>
                  <a:pt x="3233651" y="734291"/>
                  <a:pt x="3241964" y="739833"/>
                </a:cubicBezTo>
                <a:cubicBezTo>
                  <a:pt x="3251470" y="746170"/>
                  <a:pt x="3263905" y="746529"/>
                  <a:pt x="3275215" y="748145"/>
                </a:cubicBezTo>
                <a:cubicBezTo>
                  <a:pt x="3302782" y="752083"/>
                  <a:pt x="3330633" y="753687"/>
                  <a:pt x="3358342" y="756458"/>
                </a:cubicBezTo>
                <a:lnTo>
                  <a:pt x="4364182" y="698269"/>
                </a:lnTo>
                <a:cubicBezTo>
                  <a:pt x="4467340" y="690434"/>
                  <a:pt x="4568866" y="667535"/>
                  <a:pt x="4671753" y="656705"/>
                </a:cubicBezTo>
                <a:cubicBezTo>
                  <a:pt x="4779542" y="645359"/>
                  <a:pt x="4887884" y="640080"/>
                  <a:pt x="4995949" y="631767"/>
                </a:cubicBezTo>
                <a:cubicBezTo>
                  <a:pt x="5079076" y="606829"/>
                  <a:pt x="5160792" y="576578"/>
                  <a:pt x="5245331" y="556953"/>
                </a:cubicBezTo>
                <a:cubicBezTo>
                  <a:pt x="5380888" y="525485"/>
                  <a:pt x="5458307" y="523912"/>
                  <a:pt x="5586153" y="515389"/>
                </a:cubicBezTo>
                <a:cubicBezTo>
                  <a:pt x="5610119" y="510063"/>
                  <a:pt x="5689347" y="490451"/>
                  <a:pt x="5719157" y="490451"/>
                </a:cubicBezTo>
                <a:cubicBezTo>
                  <a:pt x="5736012" y="490451"/>
                  <a:pt x="5752408" y="495993"/>
                  <a:pt x="5769033" y="498764"/>
                </a:cubicBezTo>
                <a:cubicBezTo>
                  <a:pt x="5767555" y="506154"/>
                  <a:pt x="5756808" y="563312"/>
                  <a:pt x="5752408" y="573578"/>
                </a:cubicBezTo>
                <a:cubicBezTo>
                  <a:pt x="5748472" y="582761"/>
                  <a:pt x="5741324" y="590203"/>
                  <a:pt x="5735782" y="598516"/>
                </a:cubicBezTo>
                <a:cubicBezTo>
                  <a:pt x="5730240" y="615142"/>
                  <a:pt x="5725146" y="631923"/>
                  <a:pt x="5719157" y="648393"/>
                </a:cubicBezTo>
                <a:cubicBezTo>
                  <a:pt x="5702231" y="694939"/>
                  <a:pt x="5676596" y="724648"/>
                  <a:pt x="5719157" y="781396"/>
                </a:cubicBezTo>
                <a:cubicBezTo>
                  <a:pt x="5730913" y="797071"/>
                  <a:pt x="5757950" y="786938"/>
                  <a:pt x="5777346" y="789709"/>
                </a:cubicBezTo>
                <a:cubicBezTo>
                  <a:pt x="6033019" y="751117"/>
                  <a:pt x="6249652" y="731622"/>
                  <a:pt x="6492240" y="656705"/>
                </a:cubicBezTo>
                <a:cubicBezTo>
                  <a:pt x="6591089" y="626178"/>
                  <a:pt x="6683711" y="577061"/>
                  <a:pt x="6783186" y="548640"/>
                </a:cubicBezTo>
                <a:cubicBezTo>
                  <a:pt x="6916985" y="510412"/>
                  <a:pt x="7056489" y="494647"/>
                  <a:pt x="7190509" y="457200"/>
                </a:cubicBezTo>
                <a:cubicBezTo>
                  <a:pt x="7433609" y="389275"/>
                  <a:pt x="7669180" y="295312"/>
                  <a:pt x="7913717" y="232756"/>
                </a:cubicBezTo>
                <a:lnTo>
                  <a:pt x="8271164" y="141316"/>
                </a:lnTo>
                <a:cubicBezTo>
                  <a:pt x="8407430" y="104287"/>
                  <a:pt x="8538519" y="43600"/>
                  <a:pt x="8678488" y="24938"/>
                </a:cubicBezTo>
                <a:cubicBezTo>
                  <a:pt x="8833515" y="4268"/>
                  <a:pt x="8761419" y="12109"/>
                  <a:pt x="8894618" y="0"/>
                </a:cubicBezTo>
                <a:cubicBezTo>
                  <a:pt x="8908473" y="13855"/>
                  <a:pt x="8929986" y="22976"/>
                  <a:pt x="8936182" y="41564"/>
                </a:cubicBezTo>
                <a:cubicBezTo>
                  <a:pt x="8942378" y="60152"/>
                  <a:pt x="8932621" y="80745"/>
                  <a:pt x="8927869" y="99753"/>
                </a:cubicBezTo>
                <a:cubicBezTo>
                  <a:pt x="8908278" y="178116"/>
                  <a:pt x="8899096" y="173740"/>
                  <a:pt x="8869680" y="249382"/>
                </a:cubicBezTo>
                <a:cubicBezTo>
                  <a:pt x="8860152" y="273882"/>
                  <a:pt x="8853055" y="299258"/>
                  <a:pt x="8844742" y="324196"/>
                </a:cubicBezTo>
                <a:cubicBezTo>
                  <a:pt x="8841971" y="343592"/>
                  <a:pt x="8836429" y="362792"/>
                  <a:pt x="8836429" y="382385"/>
                </a:cubicBezTo>
                <a:cubicBezTo>
                  <a:pt x="8836429" y="534963"/>
                  <a:pt x="8871914" y="456230"/>
                  <a:pt x="9077498" y="448887"/>
                </a:cubicBezTo>
                <a:cubicBezTo>
                  <a:pt x="9105207" y="443345"/>
                  <a:pt x="9133071" y="438524"/>
                  <a:pt x="9160626" y="432262"/>
                </a:cubicBezTo>
                <a:cubicBezTo>
                  <a:pt x="9194048" y="424666"/>
                  <a:pt x="9227036" y="415263"/>
                  <a:pt x="9260378" y="407324"/>
                </a:cubicBezTo>
                <a:cubicBezTo>
                  <a:pt x="9285230" y="401407"/>
                  <a:pt x="9310255" y="396240"/>
                  <a:pt x="9335193" y="390698"/>
                </a:cubicBezTo>
                <a:cubicBezTo>
                  <a:pt x="9365673" y="376843"/>
                  <a:pt x="9394706" y="359216"/>
                  <a:pt x="9426633" y="349134"/>
                </a:cubicBezTo>
                <a:cubicBezTo>
                  <a:pt x="9599562" y="294525"/>
                  <a:pt x="9399948" y="387415"/>
                  <a:pt x="9543011" y="315884"/>
                </a:cubicBezTo>
                <a:cubicBezTo>
                  <a:pt x="9548553" y="329738"/>
                  <a:pt x="9556594" y="342839"/>
                  <a:pt x="9559637" y="357447"/>
                </a:cubicBezTo>
                <a:cubicBezTo>
                  <a:pt x="9570508" y="409626"/>
                  <a:pt x="9564394" y="466058"/>
                  <a:pt x="9584575" y="515389"/>
                </a:cubicBezTo>
                <a:cubicBezTo>
                  <a:pt x="9591613" y="532593"/>
                  <a:pt x="9617193" y="533424"/>
                  <a:pt x="9634451" y="540327"/>
                </a:cubicBezTo>
                <a:cubicBezTo>
                  <a:pt x="9686545" y="561164"/>
                  <a:pt x="9737376" y="587513"/>
                  <a:pt x="9792393" y="598516"/>
                </a:cubicBezTo>
                <a:cubicBezTo>
                  <a:pt x="9847811" y="609600"/>
                  <a:pt x="9902804" y="623080"/>
                  <a:pt x="9958648" y="631767"/>
                </a:cubicBezTo>
                <a:cubicBezTo>
                  <a:pt x="10187064" y="667298"/>
                  <a:pt x="10114572" y="649246"/>
                  <a:pt x="10307782" y="665018"/>
                </a:cubicBezTo>
                <a:cubicBezTo>
                  <a:pt x="10396545" y="672264"/>
                  <a:pt x="10485120" y="681643"/>
                  <a:pt x="10573789" y="689956"/>
                </a:cubicBezTo>
                <a:cubicBezTo>
                  <a:pt x="10604269" y="701040"/>
                  <a:pt x="10633847" y="715020"/>
                  <a:pt x="10665229" y="723207"/>
                </a:cubicBezTo>
                <a:cubicBezTo>
                  <a:pt x="10697847" y="731716"/>
                  <a:pt x="10732642" y="730321"/>
                  <a:pt x="10764982" y="739833"/>
                </a:cubicBezTo>
                <a:cubicBezTo>
                  <a:pt x="10780483" y="744392"/>
                  <a:pt x="10792422" y="756925"/>
                  <a:pt x="10806546" y="764771"/>
                </a:cubicBezTo>
                <a:cubicBezTo>
                  <a:pt x="10869820" y="799923"/>
                  <a:pt x="10812485" y="763187"/>
                  <a:pt x="10864735" y="798022"/>
                </a:cubicBezTo>
                <a:cubicBezTo>
                  <a:pt x="10883534" y="826221"/>
                  <a:pt x="10874296" y="815896"/>
                  <a:pt x="10889673" y="831273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6" name="Prostoručno 45"/>
          <p:cNvSpPr/>
          <p:nvPr/>
        </p:nvSpPr>
        <p:spPr>
          <a:xfrm>
            <a:off x="41564" y="5902036"/>
            <a:ext cx="706581" cy="216131"/>
          </a:xfrm>
          <a:custGeom>
            <a:avLst/>
            <a:gdLst>
              <a:gd name="connsiteX0" fmla="*/ 0 w 706581"/>
              <a:gd name="connsiteY0" fmla="*/ 58189 h 216131"/>
              <a:gd name="connsiteX1" fmla="*/ 49876 w 706581"/>
              <a:gd name="connsiteY1" fmla="*/ 33251 h 216131"/>
              <a:gd name="connsiteX2" fmla="*/ 91440 w 706581"/>
              <a:gd name="connsiteY2" fmla="*/ 24939 h 216131"/>
              <a:gd name="connsiteX3" fmla="*/ 116378 w 706581"/>
              <a:gd name="connsiteY3" fmla="*/ 8313 h 216131"/>
              <a:gd name="connsiteX4" fmla="*/ 166254 w 706581"/>
              <a:gd name="connsiteY4" fmla="*/ 0 h 216131"/>
              <a:gd name="connsiteX5" fmla="*/ 207818 w 706581"/>
              <a:gd name="connsiteY5" fmla="*/ 141317 h 216131"/>
              <a:gd name="connsiteX6" fmla="*/ 241069 w 706581"/>
              <a:gd name="connsiteY6" fmla="*/ 157942 h 216131"/>
              <a:gd name="connsiteX7" fmla="*/ 324196 w 706581"/>
              <a:gd name="connsiteY7" fmla="*/ 141317 h 216131"/>
              <a:gd name="connsiteX8" fmla="*/ 399011 w 706581"/>
              <a:gd name="connsiteY8" fmla="*/ 108066 h 216131"/>
              <a:gd name="connsiteX9" fmla="*/ 498763 w 706581"/>
              <a:gd name="connsiteY9" fmla="*/ 116379 h 216131"/>
              <a:gd name="connsiteX10" fmla="*/ 507076 w 706581"/>
              <a:gd name="connsiteY10" fmla="*/ 182880 h 216131"/>
              <a:gd name="connsiteX11" fmla="*/ 540327 w 706581"/>
              <a:gd name="connsiteY11" fmla="*/ 216131 h 216131"/>
              <a:gd name="connsiteX12" fmla="*/ 665018 w 706581"/>
              <a:gd name="connsiteY12" fmla="*/ 207819 h 216131"/>
              <a:gd name="connsiteX13" fmla="*/ 689956 w 706581"/>
              <a:gd name="connsiteY13" fmla="*/ 199506 h 216131"/>
              <a:gd name="connsiteX14" fmla="*/ 706581 w 706581"/>
              <a:gd name="connsiteY14" fmla="*/ 182880 h 21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6581" h="216131">
                <a:moveTo>
                  <a:pt x="0" y="58189"/>
                </a:moveTo>
                <a:cubicBezTo>
                  <a:pt x="16625" y="49876"/>
                  <a:pt x="32407" y="39603"/>
                  <a:pt x="49876" y="33251"/>
                </a:cubicBezTo>
                <a:cubicBezTo>
                  <a:pt x="63154" y="28423"/>
                  <a:pt x="78211" y="29900"/>
                  <a:pt x="91440" y="24939"/>
                </a:cubicBezTo>
                <a:cubicBezTo>
                  <a:pt x="100795" y="21431"/>
                  <a:pt x="106900" y="11472"/>
                  <a:pt x="116378" y="8313"/>
                </a:cubicBezTo>
                <a:cubicBezTo>
                  <a:pt x="132368" y="2983"/>
                  <a:pt x="149629" y="2771"/>
                  <a:pt x="166254" y="0"/>
                </a:cubicBezTo>
                <a:cubicBezTo>
                  <a:pt x="251192" y="21235"/>
                  <a:pt x="165385" y="-11442"/>
                  <a:pt x="207818" y="141317"/>
                </a:cubicBezTo>
                <a:cubicBezTo>
                  <a:pt x="211135" y="153257"/>
                  <a:pt x="229985" y="152400"/>
                  <a:pt x="241069" y="157942"/>
                </a:cubicBezTo>
                <a:cubicBezTo>
                  <a:pt x="262507" y="154879"/>
                  <a:pt x="300985" y="152922"/>
                  <a:pt x="324196" y="141317"/>
                </a:cubicBezTo>
                <a:cubicBezTo>
                  <a:pt x="396104" y="105364"/>
                  <a:pt x="335556" y="123930"/>
                  <a:pt x="399011" y="108066"/>
                </a:cubicBezTo>
                <a:cubicBezTo>
                  <a:pt x="432262" y="110837"/>
                  <a:pt x="471330" y="97387"/>
                  <a:pt x="498763" y="116379"/>
                </a:cubicBezTo>
                <a:cubicBezTo>
                  <a:pt x="517130" y="129095"/>
                  <a:pt x="498484" y="162259"/>
                  <a:pt x="507076" y="182880"/>
                </a:cubicBezTo>
                <a:cubicBezTo>
                  <a:pt x="513105" y="197349"/>
                  <a:pt x="540327" y="216131"/>
                  <a:pt x="540327" y="216131"/>
                </a:cubicBezTo>
                <a:cubicBezTo>
                  <a:pt x="581891" y="213360"/>
                  <a:pt x="623617" y="212419"/>
                  <a:pt x="665018" y="207819"/>
                </a:cubicBezTo>
                <a:cubicBezTo>
                  <a:pt x="673727" y="206851"/>
                  <a:pt x="682442" y="204014"/>
                  <a:pt x="689956" y="199506"/>
                </a:cubicBezTo>
                <a:cubicBezTo>
                  <a:pt x="696676" y="195474"/>
                  <a:pt x="706581" y="182880"/>
                  <a:pt x="706581" y="182880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123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556E-6 L 1.66667E-6 5.55556E-6 C -0.00117 0.00278 -0.00221 0.00556 -0.00339 0.00834 C -0.00404 0.00973 -0.00482 0.01065 -0.00547 0.01204 C -0.01029 0.02223 -0.00286 0.00857 -0.00885 0.01922 C -0.00911 0.0213 -0.00924 0.02339 -0.00964 0.02524 C -0.00977 0.02663 -0.01029 0.02778 -0.01029 0.02894 C -0.01003 0.04931 -0.00951 0.06945 -0.00885 0.08959 C -0.00885 0.09075 -0.0082 0.09839 -0.00755 0.10047 C -0.00716 0.10139 -0.00664 0.10209 -0.00612 0.10301 C -0.00573 0.10626 -0.00521 0.10926 -0.00482 0.11274 C -0.0043 0.11667 -0.0043 0.12084 -0.00339 0.12477 C -0.00156 0.13311 -0.00273 0.12894 1.66667E-6 0.13681 C 0.00026 0.13889 0.00013 0.14098 0.00065 0.14283 C 0.00156 0.1463 0.00313 0.14931 0.00404 0.15255 C 0.00456 0.15417 0.00495 0.15602 0.00547 0.15741 C 0.00625 0.15996 0.00755 0.16204 0.0082 0.16482 C 0.01185 0.18126 0.00755 0.16436 0.01094 0.17315 C 0.01185 0.17593 0.01276 0.17894 0.01354 0.18172 C 0.01406 0.18334 0.01445 0.18496 0.01497 0.18658 C 0.01563 0.1882 0.01641 0.18959 0.01706 0.19144 C 0.0181 0.19491 0.01914 0.19839 0.01979 0.20232 C 0.02018 0.20556 0.02109 0.21204 0.02109 0.21204 C 0.02135 0.21528 0.02148 0.21852 0.02174 0.22176 C 0.02188 0.22292 0.02253 0.22408 0.02253 0.22547 C 0.02253 0.23426 0.02227 0.24329 0.02174 0.25209 C 0.02161 0.25464 0.0207 0.25672 0.02044 0.25926 C 0.01888 0.26991 0.0207 0.25834 0.01836 0.26899 C 0.01784 0.2713 0.01745 0.27385 0.01706 0.27616 C 0.0168 0.27755 0.01667 0.27871 0.01628 0.27987 C 0.01458 0.28589 0.01523 0.28311 0.01432 0.28843 C 0.01445 0.29931 0.01458 0.33218 0.01563 0.34908 C 0.01576 0.3507 0.01615 0.35232 0.01628 0.35394 C 0.01654 0.35626 0.0168 0.3588 0.01706 0.36112 C 0.01732 0.36505 0.01745 0.36922 0.01771 0.37315 C 0.01745 0.37964 0.01771 0.38635 0.01706 0.3926 C 0.01654 0.39607 0.01497 0.39885 0.01432 0.40232 C 0.01328 0.40764 0.01393 0.40487 0.01224 0.41089 C 0.01198 0.41575 0.01211 0.42061 0.01159 0.42547 C 0.0112 0.42848 0.00638 0.42987 0.00612 0.43033 C 0.00547 0.43102 0.00482 0.43218 0.00404 0.43264 C 0.00208 0.43403 -0.00026 0.43426 -0.00208 0.43635 C -0.00469 0.43936 -0.00339 0.4382 -0.00612 0.43982 C -0.01081 0.44815 -0.00924 0.44445 -0.01159 0.45093 C -0.01289 0.4595 -0.0125 0.4588 -0.01641 0.47014 C -0.01706 0.47223 -0.01784 0.47408 -0.01849 0.47639 C -0.01901 0.47871 -0.01927 0.48126 -0.01979 0.48357 C -0.0207 0.48774 -0.02148 0.4919 -0.02253 0.49561 C -0.02396 0.5007 -0.02435 0.50186 -0.02526 0.50788 C -0.02552 0.51019 -0.02552 0.51274 -0.02591 0.51505 C -0.02695 0.52153 -0.02865 0.52778 -0.0293 0.5345 C -0.02956 0.53658 -0.02969 0.53843 -0.03008 0.54051 C -0.0306 0.54422 -0.03164 0.54977 -0.03203 0.55394 C -0.03229 0.55626 -0.03255 0.5588 -0.03268 0.56112 C -0.03255 0.57616 -0.03268 0.59098 -0.03203 0.60602 C -0.03203 0.60718 -0.03112 0.60764 -0.03073 0.60834 C -0.02995 0.60996 -0.02943 0.61181 -0.02865 0.6132 C -0.02708 0.61621 -0.02383 0.62176 -0.02383 0.62176 C -0.02357 0.62269 -0.02187 0.62848 -0.02187 0.63033 C -0.02187 0.63241 -0.02227 0.63426 -0.02253 0.63635 C -0.02266 0.63751 -0.02318 0.64005 -0.02318 0.64005 L -0.02044 0.63635 L -0.01367 0.63866 " pathEditMode="relative" ptsTypes="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698269" y="0"/>
            <a:ext cx="2044931" cy="6858000"/>
            <a:chOff x="698269" y="0"/>
            <a:chExt cx="2044931" cy="6858000"/>
          </a:xfrm>
        </p:grpSpPr>
        <p:sp>
          <p:nvSpPr>
            <p:cNvPr id="2" name="Pravokutnik 1"/>
            <p:cNvSpPr/>
            <p:nvPr/>
          </p:nvSpPr>
          <p:spPr>
            <a:xfrm>
              <a:off x="698269" y="0"/>
              <a:ext cx="756458" cy="6858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" name="Pravokutnik 2"/>
            <p:cNvSpPr/>
            <p:nvPr/>
          </p:nvSpPr>
          <p:spPr>
            <a:xfrm>
              <a:off x="1454727" y="1446415"/>
              <a:ext cx="1288473" cy="27432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1911581" y="627611"/>
            <a:ext cx="1217814" cy="818804"/>
            <a:chOff x="1959032" y="635923"/>
            <a:chExt cx="1217814" cy="818804"/>
          </a:xfrm>
          <a:solidFill>
            <a:srgbClr val="FFFF00"/>
          </a:solidFill>
        </p:grpSpPr>
        <p:sp>
          <p:nvSpPr>
            <p:cNvPr id="4" name="Pravokutnik 3"/>
            <p:cNvSpPr/>
            <p:nvPr/>
          </p:nvSpPr>
          <p:spPr>
            <a:xfrm>
              <a:off x="2299854" y="1221971"/>
              <a:ext cx="49876" cy="232756"/>
            </a:xfrm>
            <a:prstGeom prst="rect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" name="Pravokutnik 4"/>
            <p:cNvSpPr/>
            <p:nvPr/>
          </p:nvSpPr>
          <p:spPr>
            <a:xfrm>
              <a:off x="2521527" y="1221971"/>
              <a:ext cx="49876" cy="232756"/>
            </a:xfrm>
            <a:prstGeom prst="rect">
              <a:avLst/>
            </a:prstGeom>
            <a:grpFill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Pravokutnik 5"/>
            <p:cNvSpPr/>
            <p:nvPr/>
          </p:nvSpPr>
          <p:spPr>
            <a:xfrm>
              <a:off x="2299854" y="843742"/>
              <a:ext cx="382385" cy="365760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Pravokutnik 6"/>
            <p:cNvSpPr/>
            <p:nvPr/>
          </p:nvSpPr>
          <p:spPr>
            <a:xfrm>
              <a:off x="1959032" y="889462"/>
              <a:ext cx="340822" cy="137160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9" name="Pravokutnik 8"/>
            <p:cNvSpPr/>
            <p:nvPr/>
          </p:nvSpPr>
          <p:spPr>
            <a:xfrm>
              <a:off x="2682239" y="635923"/>
              <a:ext cx="257695" cy="507077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Pravokutnik 9"/>
            <p:cNvSpPr/>
            <p:nvPr/>
          </p:nvSpPr>
          <p:spPr>
            <a:xfrm>
              <a:off x="2952402" y="739832"/>
              <a:ext cx="224444" cy="1039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Elipsa 10"/>
            <p:cNvSpPr/>
            <p:nvPr/>
          </p:nvSpPr>
          <p:spPr>
            <a:xfrm>
              <a:off x="2784069" y="692035"/>
              <a:ext cx="108066" cy="99752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30" name="Grupa 29"/>
          <p:cNvGrpSpPr/>
          <p:nvPr/>
        </p:nvGrpSpPr>
        <p:grpSpPr>
          <a:xfrm>
            <a:off x="3129395" y="3429000"/>
            <a:ext cx="2316524" cy="1976350"/>
            <a:chOff x="3075665" y="3266903"/>
            <a:chExt cx="2316524" cy="1976350"/>
          </a:xfrm>
        </p:grpSpPr>
        <p:grpSp>
          <p:nvGrpSpPr>
            <p:cNvPr id="22" name="Grupa 21"/>
            <p:cNvGrpSpPr/>
            <p:nvPr/>
          </p:nvGrpSpPr>
          <p:grpSpPr>
            <a:xfrm>
              <a:off x="3435927" y="3266903"/>
              <a:ext cx="1956262" cy="1976350"/>
              <a:chOff x="3798916" y="2917768"/>
              <a:chExt cx="1956262" cy="197635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2" name="Pravokutnik 11"/>
              <p:cNvSpPr/>
              <p:nvPr/>
            </p:nvSpPr>
            <p:spPr>
              <a:xfrm>
                <a:off x="4414058" y="3674225"/>
                <a:ext cx="1330037" cy="63176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3" name="Pravokutnik 12"/>
              <p:cNvSpPr/>
              <p:nvPr/>
            </p:nvSpPr>
            <p:spPr>
              <a:xfrm rot="20334322">
                <a:off x="3911137" y="3766064"/>
                <a:ext cx="532015" cy="116378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5" name="Pravokutnik 14"/>
              <p:cNvSpPr/>
              <p:nvPr/>
            </p:nvSpPr>
            <p:spPr>
              <a:xfrm>
                <a:off x="3798916" y="3275215"/>
                <a:ext cx="756459" cy="399010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6" name="Zaobljeni pravokutnik 15"/>
              <p:cNvSpPr/>
              <p:nvPr/>
            </p:nvSpPr>
            <p:spPr>
              <a:xfrm>
                <a:off x="4447310" y="2917768"/>
                <a:ext cx="108065" cy="357447"/>
              </a:xfrm>
              <a:prstGeom prst="round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7" name="Pravokutnik 16"/>
              <p:cNvSpPr/>
              <p:nvPr/>
            </p:nvSpPr>
            <p:spPr>
              <a:xfrm>
                <a:off x="4609407" y="4305990"/>
                <a:ext cx="149629" cy="588125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8" name="Pravokutnik 17"/>
              <p:cNvSpPr/>
              <p:nvPr/>
            </p:nvSpPr>
            <p:spPr>
              <a:xfrm>
                <a:off x="4426527" y="4305991"/>
                <a:ext cx="149629" cy="588125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9" name="Pravokutnik 18"/>
              <p:cNvSpPr/>
              <p:nvPr/>
            </p:nvSpPr>
            <p:spPr>
              <a:xfrm>
                <a:off x="5347854" y="4305989"/>
                <a:ext cx="149629" cy="588125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20" name="Pravokutnik 19"/>
              <p:cNvSpPr/>
              <p:nvPr/>
            </p:nvSpPr>
            <p:spPr>
              <a:xfrm>
                <a:off x="5605549" y="4305993"/>
                <a:ext cx="149629" cy="588125"/>
              </a:xfrm>
              <a:prstGeom prst="rect">
                <a:avLst/>
              </a:prstGeom>
              <a:grp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21" name="Elipsa 20"/>
            <p:cNvSpPr/>
            <p:nvPr/>
          </p:nvSpPr>
          <p:spPr>
            <a:xfrm>
              <a:off x="3943003" y="3641772"/>
              <a:ext cx="108066" cy="99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0" name="Dijagram toka: Izdvajanje 39"/>
            <p:cNvSpPr/>
            <p:nvPr/>
          </p:nvSpPr>
          <p:spPr>
            <a:xfrm>
              <a:off x="3075665" y="3886960"/>
              <a:ext cx="548684" cy="452284"/>
            </a:xfrm>
            <a:prstGeom prst="flowChartExtra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4693574" y="804258"/>
            <a:ext cx="5334001" cy="3343791"/>
            <a:chOff x="5497482" y="374073"/>
            <a:chExt cx="5334001" cy="3343791"/>
          </a:xfrm>
        </p:grpSpPr>
        <p:grpSp>
          <p:nvGrpSpPr>
            <p:cNvPr id="32" name="Grupa 31"/>
            <p:cNvGrpSpPr/>
            <p:nvPr/>
          </p:nvGrpSpPr>
          <p:grpSpPr>
            <a:xfrm>
              <a:off x="5497482" y="374073"/>
              <a:ext cx="5334001" cy="3343791"/>
              <a:chOff x="5497483" y="2271453"/>
              <a:chExt cx="1942409" cy="1292629"/>
            </a:xfrm>
          </p:grpSpPr>
          <p:sp>
            <p:nvSpPr>
              <p:cNvPr id="27" name="Obični oblačić 26"/>
              <p:cNvSpPr/>
              <p:nvPr/>
            </p:nvSpPr>
            <p:spPr>
              <a:xfrm>
                <a:off x="5497483" y="2271453"/>
                <a:ext cx="1942409" cy="1292629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" name="TekstniOkvir 13"/>
              <p:cNvSpPr txBox="1"/>
              <p:nvPr/>
            </p:nvSpPr>
            <p:spPr>
              <a:xfrm>
                <a:off x="5755178" y="2527069"/>
                <a:ext cx="14685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hr-HR" dirty="0"/>
              </a:p>
            </p:txBody>
          </p:sp>
        </p:grpSp>
        <p:sp>
          <p:nvSpPr>
            <p:cNvPr id="8" name="TekstniOkvir 7"/>
            <p:cNvSpPr txBox="1"/>
            <p:nvPr/>
          </p:nvSpPr>
          <p:spPr>
            <a:xfrm>
              <a:off x="6201295" y="1018310"/>
              <a:ext cx="40566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2800" dirty="0" err="1" smtClean="0"/>
                <a:t>Hahaha</a:t>
              </a:r>
              <a:r>
                <a:rPr lang="hr-HR" sz="2800" dirty="0" smtClean="0"/>
                <a:t>, nikad se ne igraj s lisicama</a:t>
              </a:r>
            </a:p>
            <a:p>
              <a:r>
                <a:rPr lang="hr-HR" sz="2800" dirty="0" smtClean="0"/>
                <a:t>Sad si shvatila kako sam mudra.</a:t>
              </a:r>
              <a:endParaRPr lang="hr-HR" sz="2800" dirty="0"/>
            </a:p>
          </p:txBody>
        </p:sp>
      </p:grpSp>
      <p:sp>
        <p:nvSpPr>
          <p:cNvPr id="28" name="Prostoručno 27"/>
          <p:cNvSpPr/>
          <p:nvPr/>
        </p:nvSpPr>
        <p:spPr>
          <a:xfrm>
            <a:off x="-24938" y="6118167"/>
            <a:ext cx="698269" cy="382386"/>
          </a:xfrm>
          <a:custGeom>
            <a:avLst/>
            <a:gdLst>
              <a:gd name="connsiteX0" fmla="*/ 0 w 698269"/>
              <a:gd name="connsiteY0" fmla="*/ 382386 h 382386"/>
              <a:gd name="connsiteX1" fmla="*/ 49876 w 698269"/>
              <a:gd name="connsiteY1" fmla="*/ 365760 h 382386"/>
              <a:gd name="connsiteX2" fmla="*/ 74814 w 698269"/>
              <a:gd name="connsiteY2" fmla="*/ 349135 h 382386"/>
              <a:gd name="connsiteX3" fmla="*/ 141316 w 698269"/>
              <a:gd name="connsiteY3" fmla="*/ 290946 h 382386"/>
              <a:gd name="connsiteX4" fmla="*/ 174567 w 698269"/>
              <a:gd name="connsiteY4" fmla="*/ 266008 h 382386"/>
              <a:gd name="connsiteX5" fmla="*/ 241069 w 698269"/>
              <a:gd name="connsiteY5" fmla="*/ 216131 h 382386"/>
              <a:gd name="connsiteX6" fmla="*/ 307571 w 698269"/>
              <a:gd name="connsiteY6" fmla="*/ 149629 h 382386"/>
              <a:gd name="connsiteX7" fmla="*/ 332509 w 698269"/>
              <a:gd name="connsiteY7" fmla="*/ 141317 h 382386"/>
              <a:gd name="connsiteX8" fmla="*/ 432262 w 698269"/>
              <a:gd name="connsiteY8" fmla="*/ 66502 h 382386"/>
              <a:gd name="connsiteX9" fmla="*/ 448887 w 698269"/>
              <a:gd name="connsiteY9" fmla="*/ 41564 h 382386"/>
              <a:gd name="connsiteX10" fmla="*/ 482138 w 698269"/>
              <a:gd name="connsiteY10" fmla="*/ 16626 h 382386"/>
              <a:gd name="connsiteX11" fmla="*/ 498763 w 698269"/>
              <a:gd name="connsiteY11" fmla="*/ 0 h 382386"/>
              <a:gd name="connsiteX12" fmla="*/ 523702 w 698269"/>
              <a:gd name="connsiteY12" fmla="*/ 166255 h 382386"/>
              <a:gd name="connsiteX13" fmla="*/ 532014 w 698269"/>
              <a:gd name="connsiteY13" fmla="*/ 191193 h 382386"/>
              <a:gd name="connsiteX14" fmla="*/ 573578 w 698269"/>
              <a:gd name="connsiteY14" fmla="*/ 232757 h 382386"/>
              <a:gd name="connsiteX15" fmla="*/ 590203 w 698269"/>
              <a:gd name="connsiteY15" fmla="*/ 290946 h 382386"/>
              <a:gd name="connsiteX16" fmla="*/ 606829 w 698269"/>
              <a:gd name="connsiteY16" fmla="*/ 307571 h 382386"/>
              <a:gd name="connsiteX17" fmla="*/ 673331 w 698269"/>
              <a:gd name="connsiteY17" fmla="*/ 315884 h 382386"/>
              <a:gd name="connsiteX18" fmla="*/ 698269 w 698269"/>
              <a:gd name="connsiteY18" fmla="*/ 332509 h 38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98269" h="382386">
                <a:moveTo>
                  <a:pt x="0" y="382386"/>
                </a:moveTo>
                <a:cubicBezTo>
                  <a:pt x="16625" y="376844"/>
                  <a:pt x="33862" y="372878"/>
                  <a:pt x="49876" y="365760"/>
                </a:cubicBezTo>
                <a:cubicBezTo>
                  <a:pt x="59005" y="361702"/>
                  <a:pt x="66684" y="354942"/>
                  <a:pt x="74814" y="349135"/>
                </a:cubicBezTo>
                <a:cubicBezTo>
                  <a:pt x="140022" y="302558"/>
                  <a:pt x="76300" y="347835"/>
                  <a:pt x="141316" y="290946"/>
                </a:cubicBezTo>
                <a:cubicBezTo>
                  <a:pt x="151743" y="281823"/>
                  <a:pt x="163924" y="274877"/>
                  <a:pt x="174567" y="266008"/>
                </a:cubicBezTo>
                <a:cubicBezTo>
                  <a:pt x="236079" y="214748"/>
                  <a:pt x="106259" y="306006"/>
                  <a:pt x="241069" y="216131"/>
                </a:cubicBezTo>
                <a:cubicBezTo>
                  <a:pt x="264385" y="181156"/>
                  <a:pt x="261529" y="180323"/>
                  <a:pt x="307571" y="149629"/>
                </a:cubicBezTo>
                <a:cubicBezTo>
                  <a:pt x="314862" y="144769"/>
                  <a:pt x="324196" y="144088"/>
                  <a:pt x="332509" y="141317"/>
                </a:cubicBezTo>
                <a:cubicBezTo>
                  <a:pt x="415209" y="76994"/>
                  <a:pt x="381036" y="100653"/>
                  <a:pt x="432262" y="66502"/>
                </a:cubicBezTo>
                <a:cubicBezTo>
                  <a:pt x="437804" y="58189"/>
                  <a:pt x="441823" y="48628"/>
                  <a:pt x="448887" y="41564"/>
                </a:cubicBezTo>
                <a:cubicBezTo>
                  <a:pt x="458684" y="31767"/>
                  <a:pt x="471495" y="25496"/>
                  <a:pt x="482138" y="16626"/>
                </a:cubicBezTo>
                <a:cubicBezTo>
                  <a:pt x="488159" y="11609"/>
                  <a:pt x="493221" y="5542"/>
                  <a:pt x="498763" y="0"/>
                </a:cubicBezTo>
                <a:cubicBezTo>
                  <a:pt x="521207" y="89775"/>
                  <a:pt x="492774" y="-29623"/>
                  <a:pt x="523702" y="166255"/>
                </a:cubicBezTo>
                <a:cubicBezTo>
                  <a:pt x="525069" y="174910"/>
                  <a:pt x="526757" y="184183"/>
                  <a:pt x="532014" y="191193"/>
                </a:cubicBezTo>
                <a:cubicBezTo>
                  <a:pt x="543770" y="206868"/>
                  <a:pt x="573578" y="232757"/>
                  <a:pt x="573578" y="232757"/>
                </a:cubicBezTo>
                <a:cubicBezTo>
                  <a:pt x="575130" y="238963"/>
                  <a:pt x="585094" y="282431"/>
                  <a:pt x="590203" y="290946"/>
                </a:cubicBezTo>
                <a:cubicBezTo>
                  <a:pt x="594235" y="297666"/>
                  <a:pt x="599322" y="305319"/>
                  <a:pt x="606829" y="307571"/>
                </a:cubicBezTo>
                <a:cubicBezTo>
                  <a:pt x="628227" y="313990"/>
                  <a:pt x="651164" y="313113"/>
                  <a:pt x="673331" y="315884"/>
                </a:cubicBezTo>
                <a:lnTo>
                  <a:pt x="698269" y="332509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Prostoručno 28"/>
          <p:cNvSpPr/>
          <p:nvPr/>
        </p:nvSpPr>
        <p:spPr>
          <a:xfrm>
            <a:off x="1496291" y="5561215"/>
            <a:ext cx="10781607" cy="723848"/>
          </a:xfrm>
          <a:custGeom>
            <a:avLst/>
            <a:gdLst>
              <a:gd name="connsiteX0" fmla="*/ 0 w 10781607"/>
              <a:gd name="connsiteY0" fmla="*/ 540327 h 723848"/>
              <a:gd name="connsiteX1" fmla="*/ 41564 w 10781607"/>
              <a:gd name="connsiteY1" fmla="*/ 548640 h 723848"/>
              <a:gd name="connsiteX2" fmla="*/ 149629 w 10781607"/>
              <a:gd name="connsiteY2" fmla="*/ 532014 h 723848"/>
              <a:gd name="connsiteX3" fmla="*/ 207818 w 10781607"/>
              <a:gd name="connsiteY3" fmla="*/ 515389 h 723848"/>
              <a:gd name="connsiteX4" fmla="*/ 290945 w 10781607"/>
              <a:gd name="connsiteY4" fmla="*/ 507076 h 723848"/>
              <a:gd name="connsiteX5" fmla="*/ 332509 w 10781607"/>
              <a:gd name="connsiteY5" fmla="*/ 498763 h 723848"/>
              <a:gd name="connsiteX6" fmla="*/ 448887 w 10781607"/>
              <a:gd name="connsiteY6" fmla="*/ 490450 h 723848"/>
              <a:gd name="connsiteX7" fmla="*/ 507076 w 10781607"/>
              <a:gd name="connsiteY7" fmla="*/ 473825 h 723848"/>
              <a:gd name="connsiteX8" fmla="*/ 731520 w 10781607"/>
              <a:gd name="connsiteY8" fmla="*/ 498763 h 723848"/>
              <a:gd name="connsiteX9" fmla="*/ 714894 w 10781607"/>
              <a:gd name="connsiteY9" fmla="*/ 565265 h 723848"/>
              <a:gd name="connsiteX10" fmla="*/ 698269 w 10781607"/>
              <a:gd name="connsiteY10" fmla="*/ 665018 h 723848"/>
              <a:gd name="connsiteX11" fmla="*/ 689956 w 10781607"/>
              <a:gd name="connsiteY11" fmla="*/ 689956 h 723848"/>
              <a:gd name="connsiteX12" fmla="*/ 673331 w 10781607"/>
              <a:gd name="connsiteY12" fmla="*/ 723207 h 723848"/>
              <a:gd name="connsiteX13" fmla="*/ 723207 w 10781607"/>
              <a:gd name="connsiteY13" fmla="*/ 698269 h 723848"/>
              <a:gd name="connsiteX14" fmla="*/ 806334 w 10781607"/>
              <a:gd name="connsiteY14" fmla="*/ 648392 h 723848"/>
              <a:gd name="connsiteX15" fmla="*/ 889462 w 10781607"/>
              <a:gd name="connsiteY15" fmla="*/ 615141 h 723848"/>
              <a:gd name="connsiteX16" fmla="*/ 1147156 w 10781607"/>
              <a:gd name="connsiteY16" fmla="*/ 548640 h 723848"/>
              <a:gd name="connsiteX17" fmla="*/ 1238596 w 10781607"/>
              <a:gd name="connsiteY17" fmla="*/ 523701 h 723848"/>
              <a:gd name="connsiteX18" fmla="*/ 1321724 w 10781607"/>
              <a:gd name="connsiteY18" fmla="*/ 515389 h 723848"/>
              <a:gd name="connsiteX19" fmla="*/ 1396538 w 10781607"/>
              <a:gd name="connsiteY19" fmla="*/ 507076 h 723848"/>
              <a:gd name="connsiteX20" fmla="*/ 1521229 w 10781607"/>
              <a:gd name="connsiteY20" fmla="*/ 482138 h 723848"/>
              <a:gd name="connsiteX21" fmla="*/ 1712422 w 10781607"/>
              <a:gd name="connsiteY21" fmla="*/ 490450 h 723848"/>
              <a:gd name="connsiteX22" fmla="*/ 1704109 w 10781607"/>
              <a:gd name="connsiteY22" fmla="*/ 556952 h 723848"/>
              <a:gd name="connsiteX23" fmla="*/ 1687484 w 10781607"/>
              <a:gd name="connsiteY23" fmla="*/ 573578 h 723848"/>
              <a:gd name="connsiteX24" fmla="*/ 1662545 w 10781607"/>
              <a:gd name="connsiteY24" fmla="*/ 623454 h 723848"/>
              <a:gd name="connsiteX25" fmla="*/ 1670858 w 10781607"/>
              <a:gd name="connsiteY25" fmla="*/ 681643 h 723848"/>
              <a:gd name="connsiteX26" fmla="*/ 1845425 w 10781607"/>
              <a:gd name="connsiteY26" fmla="*/ 648392 h 723848"/>
              <a:gd name="connsiteX27" fmla="*/ 1920240 w 10781607"/>
              <a:gd name="connsiteY27" fmla="*/ 631767 h 723848"/>
              <a:gd name="connsiteX28" fmla="*/ 2061556 w 10781607"/>
              <a:gd name="connsiteY28" fmla="*/ 623454 h 723848"/>
              <a:gd name="connsiteX29" fmla="*/ 2261062 w 10781607"/>
              <a:gd name="connsiteY29" fmla="*/ 598516 h 723848"/>
              <a:gd name="connsiteX30" fmla="*/ 2651760 w 10781607"/>
              <a:gd name="connsiteY30" fmla="*/ 590203 h 723848"/>
              <a:gd name="connsiteX31" fmla="*/ 2951018 w 10781607"/>
              <a:gd name="connsiteY31" fmla="*/ 606829 h 723848"/>
              <a:gd name="connsiteX32" fmla="*/ 2917767 w 10781607"/>
              <a:gd name="connsiteY32" fmla="*/ 640080 h 723848"/>
              <a:gd name="connsiteX33" fmla="*/ 2909454 w 10781607"/>
              <a:gd name="connsiteY33" fmla="*/ 665018 h 723848"/>
              <a:gd name="connsiteX34" fmla="*/ 3225338 w 10781607"/>
              <a:gd name="connsiteY34" fmla="*/ 623454 h 723848"/>
              <a:gd name="connsiteX35" fmla="*/ 3399905 w 10781607"/>
              <a:gd name="connsiteY35" fmla="*/ 573578 h 723848"/>
              <a:gd name="connsiteX36" fmla="*/ 3499658 w 10781607"/>
              <a:gd name="connsiteY36" fmla="*/ 532014 h 723848"/>
              <a:gd name="connsiteX37" fmla="*/ 3690851 w 10781607"/>
              <a:gd name="connsiteY37" fmla="*/ 490450 h 723848"/>
              <a:gd name="connsiteX38" fmla="*/ 3782291 w 10781607"/>
              <a:gd name="connsiteY38" fmla="*/ 457200 h 723848"/>
              <a:gd name="connsiteX39" fmla="*/ 3965171 w 10781607"/>
              <a:gd name="connsiteY39" fmla="*/ 432261 h 723848"/>
              <a:gd name="connsiteX40" fmla="*/ 4048298 w 10781607"/>
              <a:gd name="connsiteY40" fmla="*/ 407323 h 723848"/>
              <a:gd name="connsiteX41" fmla="*/ 4123113 w 10781607"/>
              <a:gd name="connsiteY41" fmla="*/ 399010 h 723848"/>
              <a:gd name="connsiteX42" fmla="*/ 4189614 w 10781607"/>
              <a:gd name="connsiteY42" fmla="*/ 390698 h 723848"/>
              <a:gd name="connsiteX43" fmla="*/ 4264429 w 10781607"/>
              <a:gd name="connsiteY43" fmla="*/ 374072 h 723848"/>
              <a:gd name="connsiteX44" fmla="*/ 4305993 w 10781607"/>
              <a:gd name="connsiteY44" fmla="*/ 390698 h 723848"/>
              <a:gd name="connsiteX45" fmla="*/ 4264429 w 10781607"/>
              <a:gd name="connsiteY45" fmla="*/ 457200 h 723848"/>
              <a:gd name="connsiteX46" fmla="*/ 4247804 w 10781607"/>
              <a:gd name="connsiteY46" fmla="*/ 482138 h 723848"/>
              <a:gd name="connsiteX47" fmla="*/ 4231178 w 10781607"/>
              <a:gd name="connsiteY47" fmla="*/ 532014 h 723848"/>
              <a:gd name="connsiteX48" fmla="*/ 4289367 w 10781607"/>
              <a:gd name="connsiteY48" fmla="*/ 507076 h 723848"/>
              <a:gd name="connsiteX49" fmla="*/ 4389120 w 10781607"/>
              <a:gd name="connsiteY49" fmla="*/ 440574 h 723848"/>
              <a:gd name="connsiteX50" fmla="*/ 4480560 w 10781607"/>
              <a:gd name="connsiteY50" fmla="*/ 390698 h 723848"/>
              <a:gd name="connsiteX51" fmla="*/ 4530436 w 10781607"/>
              <a:gd name="connsiteY51" fmla="*/ 357447 h 723848"/>
              <a:gd name="connsiteX52" fmla="*/ 4663440 w 10781607"/>
              <a:gd name="connsiteY52" fmla="*/ 299258 h 723848"/>
              <a:gd name="connsiteX53" fmla="*/ 4804756 w 10781607"/>
              <a:gd name="connsiteY53" fmla="*/ 224443 h 723848"/>
              <a:gd name="connsiteX54" fmla="*/ 4887884 w 10781607"/>
              <a:gd name="connsiteY54" fmla="*/ 199505 h 723848"/>
              <a:gd name="connsiteX55" fmla="*/ 4979324 w 10781607"/>
              <a:gd name="connsiteY55" fmla="*/ 166254 h 723848"/>
              <a:gd name="connsiteX56" fmla="*/ 5070764 w 10781607"/>
              <a:gd name="connsiteY56" fmla="*/ 124690 h 723848"/>
              <a:gd name="connsiteX57" fmla="*/ 5153891 w 10781607"/>
              <a:gd name="connsiteY57" fmla="*/ 116378 h 723848"/>
              <a:gd name="connsiteX58" fmla="*/ 5394960 w 10781607"/>
              <a:gd name="connsiteY58" fmla="*/ 99752 h 723848"/>
              <a:gd name="connsiteX59" fmla="*/ 5386647 w 10781607"/>
              <a:gd name="connsiteY59" fmla="*/ 149629 h 723848"/>
              <a:gd name="connsiteX60" fmla="*/ 5370022 w 10781607"/>
              <a:gd name="connsiteY60" fmla="*/ 199505 h 723848"/>
              <a:gd name="connsiteX61" fmla="*/ 5336771 w 10781607"/>
              <a:gd name="connsiteY61" fmla="*/ 290945 h 723848"/>
              <a:gd name="connsiteX62" fmla="*/ 5328458 w 10781607"/>
              <a:gd name="connsiteY62" fmla="*/ 324196 h 723848"/>
              <a:gd name="connsiteX63" fmla="*/ 5320145 w 10781607"/>
              <a:gd name="connsiteY63" fmla="*/ 374072 h 723848"/>
              <a:gd name="connsiteX64" fmla="*/ 5286894 w 10781607"/>
              <a:gd name="connsiteY64" fmla="*/ 423949 h 723848"/>
              <a:gd name="connsiteX65" fmla="*/ 5270269 w 10781607"/>
              <a:gd name="connsiteY65" fmla="*/ 457200 h 723848"/>
              <a:gd name="connsiteX66" fmla="*/ 5245331 w 10781607"/>
              <a:gd name="connsiteY66" fmla="*/ 556952 h 723848"/>
              <a:gd name="connsiteX67" fmla="*/ 5237018 w 10781607"/>
              <a:gd name="connsiteY67" fmla="*/ 598516 h 723848"/>
              <a:gd name="connsiteX68" fmla="*/ 5320145 w 10781607"/>
              <a:gd name="connsiteY68" fmla="*/ 532014 h 723848"/>
              <a:gd name="connsiteX69" fmla="*/ 5478087 w 10781607"/>
              <a:gd name="connsiteY69" fmla="*/ 432261 h 723848"/>
              <a:gd name="connsiteX70" fmla="*/ 5735782 w 10781607"/>
              <a:gd name="connsiteY70" fmla="*/ 307570 h 723848"/>
              <a:gd name="connsiteX71" fmla="*/ 5818909 w 10781607"/>
              <a:gd name="connsiteY71" fmla="*/ 274320 h 723848"/>
              <a:gd name="connsiteX72" fmla="*/ 5893724 w 10781607"/>
              <a:gd name="connsiteY72" fmla="*/ 241069 h 723848"/>
              <a:gd name="connsiteX73" fmla="*/ 5951913 w 10781607"/>
              <a:gd name="connsiteY73" fmla="*/ 224443 h 723848"/>
              <a:gd name="connsiteX74" fmla="*/ 6051665 w 10781607"/>
              <a:gd name="connsiteY74" fmla="*/ 166254 h 723848"/>
              <a:gd name="connsiteX75" fmla="*/ 6093229 w 10781607"/>
              <a:gd name="connsiteY75" fmla="*/ 149629 h 723848"/>
              <a:gd name="connsiteX76" fmla="*/ 6159731 w 10781607"/>
              <a:gd name="connsiteY76" fmla="*/ 116378 h 723848"/>
              <a:gd name="connsiteX77" fmla="*/ 6168044 w 10781607"/>
              <a:gd name="connsiteY77" fmla="*/ 340821 h 723848"/>
              <a:gd name="connsiteX78" fmla="*/ 6234545 w 10781607"/>
              <a:gd name="connsiteY78" fmla="*/ 332509 h 723848"/>
              <a:gd name="connsiteX79" fmla="*/ 6342611 w 10781607"/>
              <a:gd name="connsiteY79" fmla="*/ 257694 h 723848"/>
              <a:gd name="connsiteX80" fmla="*/ 6384174 w 10781607"/>
              <a:gd name="connsiteY80" fmla="*/ 241069 h 723848"/>
              <a:gd name="connsiteX81" fmla="*/ 6500553 w 10781607"/>
              <a:gd name="connsiteY81" fmla="*/ 182880 h 723848"/>
              <a:gd name="connsiteX82" fmla="*/ 6558742 w 10781607"/>
              <a:gd name="connsiteY82" fmla="*/ 174567 h 723848"/>
              <a:gd name="connsiteX83" fmla="*/ 6608618 w 10781607"/>
              <a:gd name="connsiteY83" fmla="*/ 166254 h 723848"/>
              <a:gd name="connsiteX84" fmla="*/ 6666807 w 10781607"/>
              <a:gd name="connsiteY84" fmla="*/ 141316 h 723848"/>
              <a:gd name="connsiteX85" fmla="*/ 6783185 w 10781607"/>
              <a:gd name="connsiteY85" fmla="*/ 108065 h 723848"/>
              <a:gd name="connsiteX86" fmla="*/ 6824749 w 10781607"/>
              <a:gd name="connsiteY86" fmla="*/ 99752 h 723848"/>
              <a:gd name="connsiteX87" fmla="*/ 6874625 w 10781607"/>
              <a:gd name="connsiteY87" fmla="*/ 83127 h 723848"/>
              <a:gd name="connsiteX88" fmla="*/ 6907876 w 10781607"/>
              <a:gd name="connsiteY88" fmla="*/ 74814 h 723848"/>
              <a:gd name="connsiteX89" fmla="*/ 6999316 w 10781607"/>
              <a:gd name="connsiteY89" fmla="*/ 58189 h 723848"/>
              <a:gd name="connsiteX90" fmla="*/ 7024254 w 10781607"/>
              <a:gd name="connsiteY90" fmla="*/ 66501 h 723848"/>
              <a:gd name="connsiteX91" fmla="*/ 7007629 w 10781607"/>
              <a:gd name="connsiteY91" fmla="*/ 182880 h 723848"/>
              <a:gd name="connsiteX92" fmla="*/ 6999316 w 10781607"/>
              <a:gd name="connsiteY92" fmla="*/ 282632 h 723848"/>
              <a:gd name="connsiteX93" fmla="*/ 6991004 w 10781607"/>
              <a:gd name="connsiteY93" fmla="*/ 307570 h 723848"/>
              <a:gd name="connsiteX94" fmla="*/ 7057505 w 10781607"/>
              <a:gd name="connsiteY94" fmla="*/ 290945 h 723848"/>
              <a:gd name="connsiteX95" fmla="*/ 7273636 w 10781607"/>
              <a:gd name="connsiteY95" fmla="*/ 199505 h 723848"/>
              <a:gd name="connsiteX96" fmla="*/ 7381702 w 10781607"/>
              <a:gd name="connsiteY96" fmla="*/ 174567 h 723848"/>
              <a:gd name="connsiteX97" fmla="*/ 7473142 w 10781607"/>
              <a:gd name="connsiteY97" fmla="*/ 141316 h 723848"/>
              <a:gd name="connsiteX98" fmla="*/ 7639396 w 10781607"/>
              <a:gd name="connsiteY98" fmla="*/ 99752 h 723848"/>
              <a:gd name="connsiteX99" fmla="*/ 7730836 w 10781607"/>
              <a:gd name="connsiteY99" fmla="*/ 74814 h 723848"/>
              <a:gd name="connsiteX100" fmla="*/ 7780713 w 10781607"/>
              <a:gd name="connsiteY100" fmla="*/ 66501 h 723848"/>
              <a:gd name="connsiteX101" fmla="*/ 7897091 w 10781607"/>
              <a:gd name="connsiteY101" fmla="*/ 33250 h 723848"/>
              <a:gd name="connsiteX102" fmla="*/ 7980218 w 10781607"/>
              <a:gd name="connsiteY102" fmla="*/ 16625 h 723848"/>
              <a:gd name="connsiteX103" fmla="*/ 8005156 w 10781607"/>
              <a:gd name="connsiteY103" fmla="*/ 0 h 723848"/>
              <a:gd name="connsiteX104" fmla="*/ 8038407 w 10781607"/>
              <a:gd name="connsiteY104" fmla="*/ 99752 h 723848"/>
              <a:gd name="connsiteX105" fmla="*/ 8030094 w 10781607"/>
              <a:gd name="connsiteY105" fmla="*/ 133003 h 723848"/>
              <a:gd name="connsiteX106" fmla="*/ 8021782 w 10781607"/>
              <a:gd name="connsiteY106" fmla="*/ 216130 h 723848"/>
              <a:gd name="connsiteX107" fmla="*/ 8013469 w 10781607"/>
              <a:gd name="connsiteY107" fmla="*/ 249381 h 723848"/>
              <a:gd name="connsiteX108" fmla="*/ 8021782 w 10781607"/>
              <a:gd name="connsiteY108" fmla="*/ 357447 h 723848"/>
              <a:gd name="connsiteX109" fmla="*/ 8088284 w 10781607"/>
              <a:gd name="connsiteY109" fmla="*/ 299258 h 723848"/>
              <a:gd name="connsiteX110" fmla="*/ 8113222 w 10781607"/>
              <a:gd name="connsiteY110" fmla="*/ 290945 h 723848"/>
              <a:gd name="connsiteX111" fmla="*/ 8212974 w 10781607"/>
              <a:gd name="connsiteY111" fmla="*/ 232756 h 723848"/>
              <a:gd name="connsiteX112" fmla="*/ 8312727 w 10781607"/>
              <a:gd name="connsiteY112" fmla="*/ 182880 h 723848"/>
              <a:gd name="connsiteX113" fmla="*/ 8379229 w 10781607"/>
              <a:gd name="connsiteY113" fmla="*/ 166254 h 723848"/>
              <a:gd name="connsiteX114" fmla="*/ 8462356 w 10781607"/>
              <a:gd name="connsiteY114" fmla="*/ 133003 h 723848"/>
              <a:gd name="connsiteX115" fmla="*/ 8537171 w 10781607"/>
              <a:gd name="connsiteY115" fmla="*/ 116378 h 723848"/>
              <a:gd name="connsiteX116" fmla="*/ 8611985 w 10781607"/>
              <a:gd name="connsiteY116" fmla="*/ 91440 h 723848"/>
              <a:gd name="connsiteX117" fmla="*/ 8753302 w 10781607"/>
              <a:gd name="connsiteY117" fmla="*/ 74814 h 723848"/>
              <a:gd name="connsiteX118" fmla="*/ 8869680 w 10781607"/>
              <a:gd name="connsiteY118" fmla="*/ 49876 h 723848"/>
              <a:gd name="connsiteX119" fmla="*/ 9044247 w 10781607"/>
              <a:gd name="connsiteY119" fmla="*/ 58189 h 723848"/>
              <a:gd name="connsiteX120" fmla="*/ 9035934 w 10781607"/>
              <a:gd name="connsiteY120" fmla="*/ 166254 h 723848"/>
              <a:gd name="connsiteX121" fmla="*/ 9027622 w 10781607"/>
              <a:gd name="connsiteY121" fmla="*/ 199505 h 723848"/>
              <a:gd name="connsiteX122" fmla="*/ 9010996 w 10781607"/>
              <a:gd name="connsiteY122" fmla="*/ 290945 h 723848"/>
              <a:gd name="connsiteX123" fmla="*/ 9027622 w 10781607"/>
              <a:gd name="connsiteY123" fmla="*/ 423949 h 723848"/>
              <a:gd name="connsiteX124" fmla="*/ 9060873 w 10781607"/>
              <a:gd name="connsiteY124" fmla="*/ 399010 h 723848"/>
              <a:gd name="connsiteX125" fmla="*/ 9102436 w 10781607"/>
              <a:gd name="connsiteY125" fmla="*/ 382385 h 723848"/>
              <a:gd name="connsiteX126" fmla="*/ 9127374 w 10781607"/>
              <a:gd name="connsiteY126" fmla="*/ 365760 h 723848"/>
              <a:gd name="connsiteX127" fmla="*/ 9193876 w 10781607"/>
              <a:gd name="connsiteY127" fmla="*/ 349134 h 723848"/>
              <a:gd name="connsiteX128" fmla="*/ 9310254 w 10781607"/>
              <a:gd name="connsiteY128" fmla="*/ 315883 h 723848"/>
              <a:gd name="connsiteX129" fmla="*/ 9443258 w 10781607"/>
              <a:gd name="connsiteY129" fmla="*/ 290945 h 723848"/>
              <a:gd name="connsiteX130" fmla="*/ 9501447 w 10781607"/>
              <a:gd name="connsiteY130" fmla="*/ 282632 h 723848"/>
              <a:gd name="connsiteX131" fmla="*/ 9651076 w 10781607"/>
              <a:gd name="connsiteY131" fmla="*/ 249381 h 723848"/>
              <a:gd name="connsiteX132" fmla="*/ 9725891 w 10781607"/>
              <a:gd name="connsiteY132" fmla="*/ 241069 h 723848"/>
              <a:gd name="connsiteX133" fmla="*/ 9833956 w 10781607"/>
              <a:gd name="connsiteY133" fmla="*/ 216130 h 723848"/>
              <a:gd name="connsiteX134" fmla="*/ 9833956 w 10781607"/>
              <a:gd name="connsiteY134" fmla="*/ 332509 h 723848"/>
              <a:gd name="connsiteX135" fmla="*/ 9809018 w 10781607"/>
              <a:gd name="connsiteY135" fmla="*/ 382385 h 723848"/>
              <a:gd name="connsiteX136" fmla="*/ 9825644 w 10781607"/>
              <a:gd name="connsiteY136" fmla="*/ 465512 h 723848"/>
              <a:gd name="connsiteX137" fmla="*/ 9883833 w 10781607"/>
              <a:gd name="connsiteY137" fmla="*/ 440574 h 723848"/>
              <a:gd name="connsiteX138" fmla="*/ 10000211 w 10781607"/>
              <a:gd name="connsiteY138" fmla="*/ 382385 h 723848"/>
              <a:gd name="connsiteX139" fmla="*/ 10241280 w 10781607"/>
              <a:gd name="connsiteY139" fmla="*/ 266007 h 723848"/>
              <a:gd name="connsiteX140" fmla="*/ 10341033 w 10781607"/>
              <a:gd name="connsiteY140" fmla="*/ 232756 h 723848"/>
              <a:gd name="connsiteX141" fmla="*/ 10482349 w 10781607"/>
              <a:gd name="connsiteY141" fmla="*/ 249381 h 723848"/>
              <a:gd name="connsiteX142" fmla="*/ 10474036 w 10781607"/>
              <a:gd name="connsiteY142" fmla="*/ 324196 h 723848"/>
              <a:gd name="connsiteX143" fmla="*/ 10482349 w 10781607"/>
              <a:gd name="connsiteY143" fmla="*/ 448887 h 723848"/>
              <a:gd name="connsiteX144" fmla="*/ 10590414 w 10781607"/>
              <a:gd name="connsiteY144" fmla="*/ 440574 h 723848"/>
              <a:gd name="connsiteX145" fmla="*/ 10640291 w 10781607"/>
              <a:gd name="connsiteY145" fmla="*/ 415636 h 723848"/>
              <a:gd name="connsiteX146" fmla="*/ 10781607 w 10781607"/>
              <a:gd name="connsiteY146" fmla="*/ 399010 h 72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10781607" h="723848">
                <a:moveTo>
                  <a:pt x="0" y="540327"/>
                </a:moveTo>
                <a:cubicBezTo>
                  <a:pt x="13855" y="543098"/>
                  <a:pt x="27435" y="548640"/>
                  <a:pt x="41564" y="548640"/>
                </a:cubicBezTo>
                <a:cubicBezTo>
                  <a:pt x="47742" y="548640"/>
                  <a:pt x="139521" y="534347"/>
                  <a:pt x="149629" y="532014"/>
                </a:cubicBezTo>
                <a:cubicBezTo>
                  <a:pt x="169285" y="527478"/>
                  <a:pt x="187952" y="518895"/>
                  <a:pt x="207818" y="515389"/>
                </a:cubicBezTo>
                <a:cubicBezTo>
                  <a:pt x="235241" y="510550"/>
                  <a:pt x="263342" y="510757"/>
                  <a:pt x="290945" y="507076"/>
                </a:cubicBezTo>
                <a:cubicBezTo>
                  <a:pt x="304950" y="505209"/>
                  <a:pt x="318458" y="500242"/>
                  <a:pt x="332509" y="498763"/>
                </a:cubicBezTo>
                <a:cubicBezTo>
                  <a:pt x="371187" y="494692"/>
                  <a:pt x="410094" y="493221"/>
                  <a:pt x="448887" y="490450"/>
                </a:cubicBezTo>
                <a:cubicBezTo>
                  <a:pt x="468283" y="484908"/>
                  <a:pt x="486912" y="473232"/>
                  <a:pt x="507076" y="473825"/>
                </a:cubicBezTo>
                <a:cubicBezTo>
                  <a:pt x="582319" y="476038"/>
                  <a:pt x="662620" y="468447"/>
                  <a:pt x="731520" y="498763"/>
                </a:cubicBezTo>
                <a:cubicBezTo>
                  <a:pt x="752435" y="507965"/>
                  <a:pt x="720032" y="543001"/>
                  <a:pt x="714894" y="565265"/>
                </a:cubicBezTo>
                <a:cubicBezTo>
                  <a:pt x="692592" y="661907"/>
                  <a:pt x="722652" y="543106"/>
                  <a:pt x="698269" y="665018"/>
                </a:cubicBezTo>
                <a:cubicBezTo>
                  <a:pt x="696551" y="673610"/>
                  <a:pt x="693408" y="681902"/>
                  <a:pt x="689956" y="689956"/>
                </a:cubicBezTo>
                <a:cubicBezTo>
                  <a:pt x="685075" y="701346"/>
                  <a:pt x="661309" y="720201"/>
                  <a:pt x="673331" y="723207"/>
                </a:cubicBezTo>
                <a:cubicBezTo>
                  <a:pt x="691364" y="727715"/>
                  <a:pt x="706958" y="707296"/>
                  <a:pt x="723207" y="698269"/>
                </a:cubicBezTo>
                <a:cubicBezTo>
                  <a:pt x="788168" y="662179"/>
                  <a:pt x="691541" y="702412"/>
                  <a:pt x="806334" y="648392"/>
                </a:cubicBezTo>
                <a:cubicBezTo>
                  <a:pt x="833337" y="635685"/>
                  <a:pt x="861059" y="624303"/>
                  <a:pt x="889462" y="615141"/>
                </a:cubicBezTo>
                <a:cubicBezTo>
                  <a:pt x="1140777" y="534072"/>
                  <a:pt x="981537" y="588073"/>
                  <a:pt x="1147156" y="548640"/>
                </a:cubicBezTo>
                <a:cubicBezTo>
                  <a:pt x="1177890" y="541322"/>
                  <a:pt x="1207561" y="529612"/>
                  <a:pt x="1238596" y="523701"/>
                </a:cubicBezTo>
                <a:cubicBezTo>
                  <a:pt x="1265952" y="518490"/>
                  <a:pt x="1294029" y="518304"/>
                  <a:pt x="1321724" y="515389"/>
                </a:cubicBezTo>
                <a:lnTo>
                  <a:pt x="1396538" y="507076"/>
                </a:lnTo>
                <a:cubicBezTo>
                  <a:pt x="1465801" y="498418"/>
                  <a:pt x="1449183" y="500149"/>
                  <a:pt x="1521229" y="482138"/>
                </a:cubicBezTo>
                <a:cubicBezTo>
                  <a:pt x="1584960" y="484909"/>
                  <a:pt x="1653380" y="466297"/>
                  <a:pt x="1712422" y="490450"/>
                </a:cubicBezTo>
                <a:cubicBezTo>
                  <a:pt x="1733099" y="498909"/>
                  <a:pt x="1710528" y="535554"/>
                  <a:pt x="1704109" y="556952"/>
                </a:cubicBezTo>
                <a:cubicBezTo>
                  <a:pt x="1701857" y="564459"/>
                  <a:pt x="1692380" y="567458"/>
                  <a:pt x="1687484" y="573578"/>
                </a:cubicBezTo>
                <a:cubicBezTo>
                  <a:pt x="1669066" y="596600"/>
                  <a:pt x="1671326" y="597112"/>
                  <a:pt x="1662545" y="623454"/>
                </a:cubicBezTo>
                <a:cubicBezTo>
                  <a:pt x="1665316" y="642850"/>
                  <a:pt x="1651980" y="676399"/>
                  <a:pt x="1670858" y="681643"/>
                </a:cubicBezTo>
                <a:cubicBezTo>
                  <a:pt x="1815870" y="721924"/>
                  <a:pt x="1772001" y="670984"/>
                  <a:pt x="1845425" y="648392"/>
                </a:cubicBezTo>
                <a:cubicBezTo>
                  <a:pt x="1869842" y="640879"/>
                  <a:pt x="1894862" y="634695"/>
                  <a:pt x="1920240" y="631767"/>
                </a:cubicBezTo>
                <a:cubicBezTo>
                  <a:pt x="1967116" y="626358"/>
                  <a:pt x="2014451" y="626225"/>
                  <a:pt x="2061556" y="623454"/>
                </a:cubicBezTo>
                <a:cubicBezTo>
                  <a:pt x="2127959" y="613238"/>
                  <a:pt x="2193715" y="600838"/>
                  <a:pt x="2261062" y="598516"/>
                </a:cubicBezTo>
                <a:cubicBezTo>
                  <a:pt x="2391247" y="594027"/>
                  <a:pt x="2521527" y="592974"/>
                  <a:pt x="2651760" y="590203"/>
                </a:cubicBezTo>
                <a:cubicBezTo>
                  <a:pt x="2751513" y="595745"/>
                  <a:pt x="2852823" y="588417"/>
                  <a:pt x="2951018" y="606829"/>
                </a:cubicBezTo>
                <a:cubicBezTo>
                  <a:pt x="2966424" y="609718"/>
                  <a:pt x="2926878" y="627325"/>
                  <a:pt x="2917767" y="640080"/>
                </a:cubicBezTo>
                <a:cubicBezTo>
                  <a:pt x="2912674" y="647210"/>
                  <a:pt x="2900692" y="665018"/>
                  <a:pt x="2909454" y="665018"/>
                </a:cubicBezTo>
                <a:cubicBezTo>
                  <a:pt x="2962833" y="665018"/>
                  <a:pt x="3140832" y="645262"/>
                  <a:pt x="3225338" y="623454"/>
                </a:cubicBezTo>
                <a:cubicBezTo>
                  <a:pt x="3283936" y="608332"/>
                  <a:pt x="3344043" y="596854"/>
                  <a:pt x="3399905" y="573578"/>
                </a:cubicBezTo>
                <a:cubicBezTo>
                  <a:pt x="3433156" y="559723"/>
                  <a:pt x="3465635" y="543848"/>
                  <a:pt x="3499658" y="532014"/>
                </a:cubicBezTo>
                <a:cubicBezTo>
                  <a:pt x="3572229" y="506772"/>
                  <a:pt x="3614768" y="503131"/>
                  <a:pt x="3690851" y="490450"/>
                </a:cubicBezTo>
                <a:cubicBezTo>
                  <a:pt x="3721331" y="479367"/>
                  <a:pt x="3751001" y="465734"/>
                  <a:pt x="3782291" y="457200"/>
                </a:cubicBezTo>
                <a:cubicBezTo>
                  <a:pt x="3843071" y="440624"/>
                  <a:pt x="3902917" y="437921"/>
                  <a:pt x="3965171" y="432261"/>
                </a:cubicBezTo>
                <a:cubicBezTo>
                  <a:pt x="3992880" y="423948"/>
                  <a:pt x="4019990" y="413283"/>
                  <a:pt x="4048298" y="407323"/>
                </a:cubicBezTo>
                <a:cubicBezTo>
                  <a:pt x="4072852" y="402154"/>
                  <a:pt x="4098193" y="401942"/>
                  <a:pt x="4123113" y="399010"/>
                </a:cubicBezTo>
                <a:cubicBezTo>
                  <a:pt x="4145299" y="396400"/>
                  <a:pt x="4167614" y="394580"/>
                  <a:pt x="4189614" y="390698"/>
                </a:cubicBezTo>
                <a:cubicBezTo>
                  <a:pt x="4214772" y="386258"/>
                  <a:pt x="4239491" y="379614"/>
                  <a:pt x="4264429" y="374072"/>
                </a:cubicBezTo>
                <a:cubicBezTo>
                  <a:pt x="4278284" y="379614"/>
                  <a:pt x="4300115" y="376983"/>
                  <a:pt x="4305993" y="390698"/>
                </a:cubicBezTo>
                <a:cubicBezTo>
                  <a:pt x="4316265" y="414667"/>
                  <a:pt x="4275286" y="444171"/>
                  <a:pt x="4264429" y="457200"/>
                </a:cubicBezTo>
                <a:cubicBezTo>
                  <a:pt x="4258033" y="464875"/>
                  <a:pt x="4251862" y="473009"/>
                  <a:pt x="4247804" y="482138"/>
                </a:cubicBezTo>
                <a:cubicBezTo>
                  <a:pt x="4240686" y="498152"/>
                  <a:pt x="4215070" y="538917"/>
                  <a:pt x="4231178" y="532014"/>
                </a:cubicBezTo>
                <a:cubicBezTo>
                  <a:pt x="4250574" y="523701"/>
                  <a:pt x="4271104" y="517649"/>
                  <a:pt x="4289367" y="507076"/>
                </a:cubicBezTo>
                <a:cubicBezTo>
                  <a:pt x="4323952" y="487053"/>
                  <a:pt x="4353376" y="458445"/>
                  <a:pt x="4389120" y="440574"/>
                </a:cubicBezTo>
                <a:cubicBezTo>
                  <a:pt x="4427785" y="421242"/>
                  <a:pt x="4437875" y="416966"/>
                  <a:pt x="4480560" y="390698"/>
                </a:cubicBezTo>
                <a:cubicBezTo>
                  <a:pt x="4497577" y="380226"/>
                  <a:pt x="4512564" y="366383"/>
                  <a:pt x="4530436" y="357447"/>
                </a:cubicBezTo>
                <a:cubicBezTo>
                  <a:pt x="4573719" y="335805"/>
                  <a:pt x="4621424" y="323267"/>
                  <a:pt x="4663440" y="299258"/>
                </a:cubicBezTo>
                <a:cubicBezTo>
                  <a:pt x="4705153" y="275422"/>
                  <a:pt x="4761797" y="241627"/>
                  <a:pt x="4804756" y="224443"/>
                </a:cubicBezTo>
                <a:cubicBezTo>
                  <a:pt x="4831616" y="213699"/>
                  <a:pt x="4860439" y="208653"/>
                  <a:pt x="4887884" y="199505"/>
                </a:cubicBezTo>
                <a:cubicBezTo>
                  <a:pt x="4918652" y="189249"/>
                  <a:pt x="4949306" y="178534"/>
                  <a:pt x="4979324" y="166254"/>
                </a:cubicBezTo>
                <a:cubicBezTo>
                  <a:pt x="5010312" y="153577"/>
                  <a:pt x="5038571" y="133888"/>
                  <a:pt x="5070764" y="124690"/>
                </a:cubicBezTo>
                <a:cubicBezTo>
                  <a:pt x="5097540" y="117040"/>
                  <a:pt x="5126182" y="119149"/>
                  <a:pt x="5153891" y="116378"/>
                </a:cubicBezTo>
                <a:cubicBezTo>
                  <a:pt x="5239962" y="87688"/>
                  <a:pt x="5289803" y="61010"/>
                  <a:pt x="5394960" y="99752"/>
                </a:cubicBezTo>
                <a:cubicBezTo>
                  <a:pt x="5410776" y="105579"/>
                  <a:pt x="5390735" y="133277"/>
                  <a:pt x="5386647" y="149629"/>
                </a:cubicBezTo>
                <a:cubicBezTo>
                  <a:pt x="5382397" y="166630"/>
                  <a:pt x="5374633" y="182598"/>
                  <a:pt x="5370022" y="199505"/>
                </a:cubicBezTo>
                <a:cubicBezTo>
                  <a:pt x="5334217" y="330791"/>
                  <a:pt x="5399399" y="134375"/>
                  <a:pt x="5336771" y="290945"/>
                </a:cubicBezTo>
                <a:cubicBezTo>
                  <a:pt x="5332528" y="301553"/>
                  <a:pt x="5330699" y="312993"/>
                  <a:pt x="5328458" y="324196"/>
                </a:cubicBezTo>
                <a:cubicBezTo>
                  <a:pt x="5325152" y="340723"/>
                  <a:pt x="5326628" y="358514"/>
                  <a:pt x="5320145" y="374072"/>
                </a:cubicBezTo>
                <a:cubicBezTo>
                  <a:pt x="5312460" y="392516"/>
                  <a:pt x="5297174" y="406815"/>
                  <a:pt x="5286894" y="423949"/>
                </a:cubicBezTo>
                <a:cubicBezTo>
                  <a:pt x="5280519" y="434575"/>
                  <a:pt x="5274871" y="445694"/>
                  <a:pt x="5270269" y="457200"/>
                </a:cubicBezTo>
                <a:cubicBezTo>
                  <a:pt x="5250034" y="507789"/>
                  <a:pt x="5254871" y="504483"/>
                  <a:pt x="5245331" y="556952"/>
                </a:cubicBezTo>
                <a:cubicBezTo>
                  <a:pt x="5242803" y="570853"/>
                  <a:pt x="5223614" y="602984"/>
                  <a:pt x="5237018" y="598516"/>
                </a:cubicBezTo>
                <a:cubicBezTo>
                  <a:pt x="5270682" y="587295"/>
                  <a:pt x="5292436" y="554181"/>
                  <a:pt x="5320145" y="532014"/>
                </a:cubicBezTo>
                <a:cubicBezTo>
                  <a:pt x="5395210" y="471962"/>
                  <a:pt x="5349799" y="504771"/>
                  <a:pt x="5478087" y="432261"/>
                </a:cubicBezTo>
                <a:cubicBezTo>
                  <a:pt x="5574251" y="377908"/>
                  <a:pt x="5614216" y="356195"/>
                  <a:pt x="5735782" y="307570"/>
                </a:cubicBezTo>
                <a:cubicBezTo>
                  <a:pt x="5763491" y="296487"/>
                  <a:pt x="5791404" y="285901"/>
                  <a:pt x="5818909" y="274320"/>
                </a:cubicBezTo>
                <a:cubicBezTo>
                  <a:pt x="5844061" y="263730"/>
                  <a:pt x="5868171" y="250651"/>
                  <a:pt x="5893724" y="241069"/>
                </a:cubicBezTo>
                <a:cubicBezTo>
                  <a:pt x="5912612" y="233986"/>
                  <a:pt x="5933183" y="231935"/>
                  <a:pt x="5951913" y="224443"/>
                </a:cubicBezTo>
                <a:cubicBezTo>
                  <a:pt x="6098785" y="165693"/>
                  <a:pt x="5960585" y="216853"/>
                  <a:pt x="6051665" y="166254"/>
                </a:cubicBezTo>
                <a:cubicBezTo>
                  <a:pt x="6064709" y="159007"/>
                  <a:pt x="6080185" y="156876"/>
                  <a:pt x="6093229" y="149629"/>
                </a:cubicBezTo>
                <a:cubicBezTo>
                  <a:pt x="6162596" y="111091"/>
                  <a:pt x="6090794" y="133611"/>
                  <a:pt x="6159731" y="116378"/>
                </a:cubicBezTo>
                <a:cubicBezTo>
                  <a:pt x="6162502" y="191192"/>
                  <a:pt x="6154883" y="267121"/>
                  <a:pt x="6168044" y="340821"/>
                </a:cubicBezTo>
                <a:cubicBezTo>
                  <a:pt x="6173603" y="371950"/>
                  <a:pt x="6234151" y="332755"/>
                  <a:pt x="6234545" y="332509"/>
                </a:cubicBezTo>
                <a:cubicBezTo>
                  <a:pt x="6276269" y="306431"/>
                  <a:pt x="6289808" y="278815"/>
                  <a:pt x="6342611" y="257694"/>
                </a:cubicBezTo>
                <a:cubicBezTo>
                  <a:pt x="6356465" y="252152"/>
                  <a:pt x="6370828" y="247742"/>
                  <a:pt x="6384174" y="241069"/>
                </a:cubicBezTo>
                <a:cubicBezTo>
                  <a:pt x="6430631" y="217841"/>
                  <a:pt x="6450221" y="197261"/>
                  <a:pt x="6500553" y="182880"/>
                </a:cubicBezTo>
                <a:cubicBezTo>
                  <a:pt x="6519392" y="177497"/>
                  <a:pt x="6539377" y="177546"/>
                  <a:pt x="6558742" y="174567"/>
                </a:cubicBezTo>
                <a:cubicBezTo>
                  <a:pt x="6575401" y="172004"/>
                  <a:pt x="6591993" y="169025"/>
                  <a:pt x="6608618" y="166254"/>
                </a:cubicBezTo>
                <a:cubicBezTo>
                  <a:pt x="6628014" y="157941"/>
                  <a:pt x="6646787" y="147989"/>
                  <a:pt x="6666807" y="141316"/>
                </a:cubicBezTo>
                <a:cubicBezTo>
                  <a:pt x="6705082" y="128558"/>
                  <a:pt x="6743624" y="115977"/>
                  <a:pt x="6783185" y="108065"/>
                </a:cubicBezTo>
                <a:cubicBezTo>
                  <a:pt x="6797040" y="105294"/>
                  <a:pt x="6811118" y="103470"/>
                  <a:pt x="6824749" y="99752"/>
                </a:cubicBezTo>
                <a:cubicBezTo>
                  <a:pt x="6841656" y="95141"/>
                  <a:pt x="6857839" y="88163"/>
                  <a:pt x="6874625" y="83127"/>
                </a:cubicBezTo>
                <a:cubicBezTo>
                  <a:pt x="6885568" y="79844"/>
                  <a:pt x="6896723" y="77292"/>
                  <a:pt x="6907876" y="74814"/>
                </a:cubicBezTo>
                <a:cubicBezTo>
                  <a:pt x="6942738" y="67067"/>
                  <a:pt x="6963214" y="64206"/>
                  <a:pt x="6999316" y="58189"/>
                </a:cubicBezTo>
                <a:cubicBezTo>
                  <a:pt x="7007629" y="60960"/>
                  <a:pt x="7022687" y="57880"/>
                  <a:pt x="7024254" y="66501"/>
                </a:cubicBezTo>
                <a:cubicBezTo>
                  <a:pt x="7030223" y="99329"/>
                  <a:pt x="7016371" y="147913"/>
                  <a:pt x="7007629" y="182880"/>
                </a:cubicBezTo>
                <a:cubicBezTo>
                  <a:pt x="7004858" y="216131"/>
                  <a:pt x="7003726" y="249559"/>
                  <a:pt x="6999316" y="282632"/>
                </a:cubicBezTo>
                <a:cubicBezTo>
                  <a:pt x="6998158" y="291317"/>
                  <a:pt x="6982330" y="306331"/>
                  <a:pt x="6991004" y="307570"/>
                </a:cubicBezTo>
                <a:cubicBezTo>
                  <a:pt x="7013624" y="310801"/>
                  <a:pt x="7035338" y="296487"/>
                  <a:pt x="7057505" y="290945"/>
                </a:cubicBezTo>
                <a:cubicBezTo>
                  <a:pt x="7135625" y="246305"/>
                  <a:pt x="7167022" y="224108"/>
                  <a:pt x="7273636" y="199505"/>
                </a:cubicBezTo>
                <a:cubicBezTo>
                  <a:pt x="7309658" y="191192"/>
                  <a:pt x="7346212" y="184918"/>
                  <a:pt x="7381702" y="174567"/>
                </a:cubicBezTo>
                <a:cubicBezTo>
                  <a:pt x="7412837" y="165486"/>
                  <a:pt x="7442236" y="151150"/>
                  <a:pt x="7473142" y="141316"/>
                </a:cubicBezTo>
                <a:cubicBezTo>
                  <a:pt x="7565056" y="112071"/>
                  <a:pt x="7553287" y="121279"/>
                  <a:pt x="7639396" y="99752"/>
                </a:cubicBezTo>
                <a:cubicBezTo>
                  <a:pt x="7670046" y="92089"/>
                  <a:pt x="7700083" y="82050"/>
                  <a:pt x="7730836" y="74814"/>
                </a:cubicBezTo>
                <a:cubicBezTo>
                  <a:pt x="7747243" y="70954"/>
                  <a:pt x="7764361" y="70589"/>
                  <a:pt x="7780713" y="66501"/>
                </a:cubicBezTo>
                <a:cubicBezTo>
                  <a:pt x="7819853" y="56716"/>
                  <a:pt x="7857529" y="41162"/>
                  <a:pt x="7897091" y="33250"/>
                </a:cubicBezTo>
                <a:lnTo>
                  <a:pt x="7980218" y="16625"/>
                </a:lnTo>
                <a:cubicBezTo>
                  <a:pt x="7988531" y="11083"/>
                  <a:pt x="7995165" y="0"/>
                  <a:pt x="8005156" y="0"/>
                </a:cubicBezTo>
                <a:cubicBezTo>
                  <a:pt x="8074178" y="0"/>
                  <a:pt x="8045214" y="52103"/>
                  <a:pt x="8038407" y="99752"/>
                </a:cubicBezTo>
                <a:cubicBezTo>
                  <a:pt x="8036791" y="111062"/>
                  <a:pt x="8032865" y="121919"/>
                  <a:pt x="8030094" y="133003"/>
                </a:cubicBezTo>
                <a:cubicBezTo>
                  <a:pt x="8027323" y="160712"/>
                  <a:pt x="8025720" y="188563"/>
                  <a:pt x="8021782" y="216130"/>
                </a:cubicBezTo>
                <a:cubicBezTo>
                  <a:pt x="8020166" y="227440"/>
                  <a:pt x="8013469" y="237956"/>
                  <a:pt x="8013469" y="249381"/>
                </a:cubicBezTo>
                <a:cubicBezTo>
                  <a:pt x="8013469" y="285509"/>
                  <a:pt x="8019011" y="321425"/>
                  <a:pt x="8021782" y="357447"/>
                </a:cubicBezTo>
                <a:cubicBezTo>
                  <a:pt x="8043245" y="335984"/>
                  <a:pt x="8061572" y="314522"/>
                  <a:pt x="8088284" y="299258"/>
                </a:cubicBezTo>
                <a:cubicBezTo>
                  <a:pt x="8095892" y="294911"/>
                  <a:pt x="8105491" y="295068"/>
                  <a:pt x="8113222" y="290945"/>
                </a:cubicBezTo>
                <a:cubicBezTo>
                  <a:pt x="8147188" y="272830"/>
                  <a:pt x="8178543" y="249971"/>
                  <a:pt x="8212974" y="232756"/>
                </a:cubicBezTo>
                <a:cubicBezTo>
                  <a:pt x="8246225" y="216131"/>
                  <a:pt x="8276661" y="191897"/>
                  <a:pt x="8312727" y="182880"/>
                </a:cubicBezTo>
                <a:cubicBezTo>
                  <a:pt x="8334894" y="177338"/>
                  <a:pt x="8357552" y="173480"/>
                  <a:pt x="8379229" y="166254"/>
                </a:cubicBezTo>
                <a:cubicBezTo>
                  <a:pt x="8407541" y="156817"/>
                  <a:pt x="8433898" y="141990"/>
                  <a:pt x="8462356" y="133003"/>
                </a:cubicBezTo>
                <a:cubicBezTo>
                  <a:pt x="8486717" y="125310"/>
                  <a:pt x="8512556" y="123215"/>
                  <a:pt x="8537171" y="116378"/>
                </a:cubicBezTo>
                <a:cubicBezTo>
                  <a:pt x="8562499" y="109343"/>
                  <a:pt x="8586397" y="97461"/>
                  <a:pt x="8611985" y="91440"/>
                </a:cubicBezTo>
                <a:cubicBezTo>
                  <a:pt x="8622208" y="89035"/>
                  <a:pt x="8747461" y="75463"/>
                  <a:pt x="8753302" y="74814"/>
                </a:cubicBezTo>
                <a:cubicBezTo>
                  <a:pt x="8790093" y="64302"/>
                  <a:pt x="8830603" y="49876"/>
                  <a:pt x="8869680" y="49876"/>
                </a:cubicBezTo>
                <a:cubicBezTo>
                  <a:pt x="8927935" y="49876"/>
                  <a:pt x="8986058" y="55418"/>
                  <a:pt x="9044247" y="58189"/>
                </a:cubicBezTo>
                <a:cubicBezTo>
                  <a:pt x="9041476" y="94211"/>
                  <a:pt x="9040155" y="130373"/>
                  <a:pt x="9035934" y="166254"/>
                </a:cubicBezTo>
                <a:cubicBezTo>
                  <a:pt x="9034599" y="177600"/>
                  <a:pt x="9030100" y="188352"/>
                  <a:pt x="9027622" y="199505"/>
                </a:cubicBezTo>
                <a:cubicBezTo>
                  <a:pt x="9019875" y="234367"/>
                  <a:pt x="9017013" y="254843"/>
                  <a:pt x="9010996" y="290945"/>
                </a:cubicBezTo>
                <a:cubicBezTo>
                  <a:pt x="9016538" y="335280"/>
                  <a:pt x="9008898" y="383382"/>
                  <a:pt x="9027622" y="423949"/>
                </a:cubicBezTo>
                <a:cubicBezTo>
                  <a:pt x="9033428" y="436528"/>
                  <a:pt x="9048762" y="405739"/>
                  <a:pt x="9060873" y="399010"/>
                </a:cubicBezTo>
                <a:cubicBezTo>
                  <a:pt x="9073917" y="391763"/>
                  <a:pt x="9089090" y="389058"/>
                  <a:pt x="9102436" y="382385"/>
                </a:cubicBezTo>
                <a:cubicBezTo>
                  <a:pt x="9111372" y="377917"/>
                  <a:pt x="9117985" y="369174"/>
                  <a:pt x="9127374" y="365760"/>
                </a:cubicBezTo>
                <a:cubicBezTo>
                  <a:pt x="9148848" y="357951"/>
                  <a:pt x="9171832" y="355146"/>
                  <a:pt x="9193876" y="349134"/>
                </a:cubicBezTo>
                <a:cubicBezTo>
                  <a:pt x="9232799" y="338518"/>
                  <a:pt x="9270221" y="320887"/>
                  <a:pt x="9310254" y="315883"/>
                </a:cubicBezTo>
                <a:cubicBezTo>
                  <a:pt x="9456898" y="297552"/>
                  <a:pt x="9296303" y="320336"/>
                  <a:pt x="9443258" y="290945"/>
                </a:cubicBezTo>
                <a:cubicBezTo>
                  <a:pt x="9462471" y="287102"/>
                  <a:pt x="9482234" y="286475"/>
                  <a:pt x="9501447" y="282632"/>
                </a:cubicBezTo>
                <a:cubicBezTo>
                  <a:pt x="9551548" y="272612"/>
                  <a:pt x="9600837" y="258684"/>
                  <a:pt x="9651076" y="249381"/>
                </a:cubicBezTo>
                <a:cubicBezTo>
                  <a:pt x="9675748" y="244812"/>
                  <a:pt x="9701106" y="244982"/>
                  <a:pt x="9725891" y="241069"/>
                </a:cubicBezTo>
                <a:cubicBezTo>
                  <a:pt x="9795595" y="230063"/>
                  <a:pt x="9789037" y="231104"/>
                  <a:pt x="9833956" y="216130"/>
                </a:cubicBezTo>
                <a:cubicBezTo>
                  <a:pt x="9849520" y="262822"/>
                  <a:pt x="9851540" y="257776"/>
                  <a:pt x="9833956" y="332509"/>
                </a:cubicBezTo>
                <a:cubicBezTo>
                  <a:pt x="9829699" y="350603"/>
                  <a:pt x="9817331" y="365760"/>
                  <a:pt x="9809018" y="382385"/>
                </a:cubicBezTo>
                <a:cubicBezTo>
                  <a:pt x="9814560" y="410094"/>
                  <a:pt x="9803339" y="448163"/>
                  <a:pt x="9825644" y="465512"/>
                </a:cubicBezTo>
                <a:cubicBezTo>
                  <a:pt x="9842301" y="478468"/>
                  <a:pt x="9864780" y="449647"/>
                  <a:pt x="9883833" y="440574"/>
                </a:cubicBezTo>
                <a:cubicBezTo>
                  <a:pt x="9922991" y="421927"/>
                  <a:pt x="9961688" y="402311"/>
                  <a:pt x="10000211" y="382385"/>
                </a:cubicBezTo>
                <a:cubicBezTo>
                  <a:pt x="10257688" y="249207"/>
                  <a:pt x="9995999" y="376383"/>
                  <a:pt x="10241280" y="266007"/>
                </a:cubicBezTo>
                <a:cubicBezTo>
                  <a:pt x="10317694" y="231621"/>
                  <a:pt x="10262427" y="245857"/>
                  <a:pt x="10341033" y="232756"/>
                </a:cubicBezTo>
                <a:cubicBezTo>
                  <a:pt x="10388138" y="238298"/>
                  <a:pt x="10443265" y="222510"/>
                  <a:pt x="10482349" y="249381"/>
                </a:cubicBezTo>
                <a:cubicBezTo>
                  <a:pt x="10503026" y="263596"/>
                  <a:pt x="10474036" y="299104"/>
                  <a:pt x="10474036" y="324196"/>
                </a:cubicBezTo>
                <a:cubicBezTo>
                  <a:pt x="10474036" y="365852"/>
                  <a:pt x="10479578" y="407323"/>
                  <a:pt x="10482349" y="448887"/>
                </a:cubicBezTo>
                <a:cubicBezTo>
                  <a:pt x="10518371" y="446116"/>
                  <a:pt x="10555061" y="448017"/>
                  <a:pt x="10590414" y="440574"/>
                </a:cubicBezTo>
                <a:cubicBezTo>
                  <a:pt x="10608603" y="436745"/>
                  <a:pt x="10622786" y="421888"/>
                  <a:pt x="10640291" y="415636"/>
                </a:cubicBezTo>
                <a:cubicBezTo>
                  <a:pt x="10703780" y="392961"/>
                  <a:pt x="10713637" y="399010"/>
                  <a:pt x="10781607" y="399010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Oblak 32"/>
          <p:cNvSpPr/>
          <p:nvPr/>
        </p:nvSpPr>
        <p:spPr>
          <a:xfrm>
            <a:off x="3997036" y="195539"/>
            <a:ext cx="2261062" cy="899472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05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81 -0.02477 L -0.10481 -0.02477 C -0.11015 -0.02523 -0.11536 -0.02523 -0.12057 -0.02592 C -0.12148 -0.02616 -0.12239 -0.02685 -0.1233 -0.02708 C -0.12461 -0.02778 -0.12604 -0.02801 -0.12734 -0.02847 C -0.13685 -0.03171 -0.11666 -0.02708 -0.14101 -0.03333 C -0.14518 -0.03426 -0.14987 -0.03542 -0.15403 -0.0368 C -0.15468 -0.03704 -0.15534 -0.03796 -0.15599 -0.03819 C -0.16028 -0.03889 -0.16471 -0.03889 -0.16901 -0.03935 C -0.17057 -0.03981 -0.17213 -0.04004 -0.1737 -0.04051 C -0.17487 -0.04074 -0.17604 -0.04167 -0.17721 -0.04167 C -0.19192 -0.04259 -0.20677 -0.04259 -0.22148 -0.04282 C -0.2289 -0.04236 -0.23359 -0.04329 -0.23984 -0.04051 C -0.24062 -0.04028 -0.24127 -0.03981 -0.24192 -0.03935 C -0.24297 -0.03542 -0.24362 -0.03287 -0.24531 -0.02963 C -0.24687 -0.02708 -0.24896 -0.025 -0.25078 -0.02361 C -0.25143 -0.02315 -0.25221 -0.02245 -0.25286 -0.02245 C -0.25742 -0.02129 -0.26653 -0.01991 -0.26653 -0.01991 C -0.2694 -0.01481 -0.26588 -0.02014 -0.27122 -0.0162 C -0.27252 -0.01551 -0.27356 -0.01389 -0.27474 -0.01273 C -0.27539 -0.0118 -0.27591 -0.01088 -0.27669 -0.01018 C -0.2776 -0.00949 -0.27851 -0.00949 -0.27942 -0.00903 C -0.28125 -0.00648 -0.28307 -0.00393 -0.28489 -0.00185 C -0.28554 -0.00092 -0.2862 -1.48148E-6 -0.28698 0.0007 C -0.28763 0.00116 -0.28828 0.00139 -0.28906 0.00185 C -0.28945 0.00278 -0.28984 0.00371 -0.29036 0.0044 C -0.29271 0.00764 -0.29297 0.00648 -0.29583 0.01042 C -0.30234 0.01921 -0.2914 0.00787 -0.30195 0.01875 C -0.30442 0.0213 -0.3108 0.02639 -0.31289 0.02732 C -0.31692 0.02917 -0.31471 0.02824 -0.31966 0.02986 C -0.32057 0.03056 -0.32135 0.03195 -0.32239 0.03218 C -0.32513 0.0331 -0.32786 0.03287 -0.3306 0.03333 C -0.33268 0.0338 -0.33463 0.03426 -0.33672 0.03472 L -0.39804 0.03218 L -0.39388 0.025 " pathEditMode="relative" ptsTypes="AAAAAAAAAAAAAAAAAAAAAAAAAAAAAAAAA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197033" y="532014"/>
            <a:ext cx="1079823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r-HR" sz="9600" dirty="0" smtClean="0"/>
              <a:t>THE END</a:t>
            </a:r>
            <a:endParaRPr lang="hr-HR" sz="9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6" y="2319252"/>
            <a:ext cx="2076213" cy="148103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38" y="2319252"/>
            <a:ext cx="2183574" cy="18680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3" y="4854795"/>
            <a:ext cx="2698576" cy="140326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50" y="4187329"/>
            <a:ext cx="3393227" cy="249362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29" y="2319252"/>
            <a:ext cx="2680571" cy="223380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791" y="5081127"/>
            <a:ext cx="2785446" cy="15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46</Words>
  <Application>Microsoft Office PowerPoint</Application>
  <PresentationFormat>Široki zaslon</PresentationFormat>
  <Paragraphs>10</Paragraphs>
  <Slides>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sustava Office</vt:lpstr>
      <vt:lpstr>Ptica i Pas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Ptica i lisica</dc:title>
  <dc:creator>Windows korisnik</dc:creator>
  <cp:lastModifiedBy>Windows korisnik</cp:lastModifiedBy>
  <cp:revision>11</cp:revision>
  <dcterms:created xsi:type="dcterms:W3CDTF">2017-12-12T12:45:57Z</dcterms:created>
  <dcterms:modified xsi:type="dcterms:W3CDTF">2017-12-18T08:05:32Z</dcterms:modified>
</cp:coreProperties>
</file>