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688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50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6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5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03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0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5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4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4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6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40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0A8B30E-744D-4FCF-A813-A15C5B9AF3BE}" type="datetimeFigureOut">
              <a:rPr lang="hr-HR" smtClean="0"/>
              <a:t>12.12.2017.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0D547FF-4ABF-4FE8-93AE-F0AD00A12C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19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Auto i pješak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68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00B050"/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064923" y="3300152"/>
            <a:ext cx="1753985" cy="27847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s jednim zaobljenim kutom 5"/>
          <p:cNvSpPr/>
          <p:nvPr/>
        </p:nvSpPr>
        <p:spPr>
          <a:xfrm>
            <a:off x="4064923" y="3474719"/>
            <a:ext cx="1753986" cy="507076"/>
          </a:xfrm>
          <a:prstGeom prst="round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s jednim zaobljenim kutom 6"/>
          <p:cNvSpPr/>
          <p:nvPr/>
        </p:nvSpPr>
        <p:spPr>
          <a:xfrm>
            <a:off x="4064923" y="4092632"/>
            <a:ext cx="1753986" cy="507076"/>
          </a:xfrm>
          <a:prstGeom prst="round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s jednim zaobljenim kutom 7"/>
          <p:cNvSpPr/>
          <p:nvPr/>
        </p:nvSpPr>
        <p:spPr>
          <a:xfrm>
            <a:off x="4064923" y="4710545"/>
            <a:ext cx="1753986" cy="507076"/>
          </a:xfrm>
          <a:prstGeom prst="round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s jednim zaobljenim kutom 8"/>
          <p:cNvSpPr/>
          <p:nvPr/>
        </p:nvSpPr>
        <p:spPr>
          <a:xfrm>
            <a:off x="4064922" y="5390804"/>
            <a:ext cx="1753986" cy="507076"/>
          </a:xfrm>
          <a:prstGeom prst="round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3537061" y="1401041"/>
            <a:ext cx="374073" cy="2172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3275211" y="43641"/>
            <a:ext cx="889461" cy="17124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3487185" y="162618"/>
            <a:ext cx="423949" cy="4239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3487184" y="687877"/>
            <a:ext cx="423949" cy="42394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3487183" y="1213136"/>
            <a:ext cx="423949" cy="4239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 26"/>
          <p:cNvSpPr/>
          <p:nvPr/>
        </p:nvSpPr>
        <p:spPr>
          <a:xfrm>
            <a:off x="781396" y="3873731"/>
            <a:ext cx="2236124" cy="7259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Elipsa 27"/>
          <p:cNvSpPr/>
          <p:nvPr/>
        </p:nvSpPr>
        <p:spPr>
          <a:xfrm>
            <a:off x="857598" y="4383576"/>
            <a:ext cx="590203" cy="590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Elipsa 29"/>
          <p:cNvSpPr/>
          <p:nvPr/>
        </p:nvSpPr>
        <p:spPr>
          <a:xfrm>
            <a:off x="2313710" y="4397432"/>
            <a:ext cx="590203" cy="590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2" name="Ravni poveznik 31"/>
          <p:cNvCxnSpPr/>
          <p:nvPr/>
        </p:nvCxnSpPr>
        <p:spPr>
          <a:xfrm flipH="1" flipV="1">
            <a:off x="2211185" y="3050771"/>
            <a:ext cx="397626" cy="822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vni poveznik 32"/>
          <p:cNvCxnSpPr/>
          <p:nvPr/>
        </p:nvCxnSpPr>
        <p:spPr>
          <a:xfrm flipV="1">
            <a:off x="994023" y="3117966"/>
            <a:ext cx="11083" cy="735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 flipH="1">
            <a:off x="1011706" y="3117966"/>
            <a:ext cx="1199478" cy="14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Pravokutnik 36"/>
          <p:cNvSpPr/>
          <p:nvPr/>
        </p:nvSpPr>
        <p:spPr>
          <a:xfrm>
            <a:off x="1828800" y="3981795"/>
            <a:ext cx="3158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avokutnik 37"/>
          <p:cNvSpPr/>
          <p:nvPr/>
        </p:nvSpPr>
        <p:spPr>
          <a:xfrm>
            <a:off x="1208116" y="3986120"/>
            <a:ext cx="3158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/>
          <p:cNvSpPr/>
          <p:nvPr/>
        </p:nvSpPr>
        <p:spPr>
          <a:xfrm>
            <a:off x="995080" y="3147754"/>
            <a:ext cx="1216104" cy="700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8886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Sunce 40"/>
          <p:cNvSpPr/>
          <p:nvPr/>
        </p:nvSpPr>
        <p:spPr>
          <a:xfrm>
            <a:off x="9318567" y="183138"/>
            <a:ext cx="2335876" cy="185737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4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6 -0.00116 0.00417 -0.00208 0.00612 -0.0037 C 0.00717 -0.0044 0.00782 -0.00625 0.00886 -0.00717 C 0.00964 -0.0081 0.01068 -0.00879 0.01159 -0.00972 C 0.01615 -0.01481 0.01224 -0.01227 0.01693 -0.01458 C 0.01784 -0.01528 0.01875 -0.01643 0.01967 -0.0169 C 0.02084 -0.01759 0.02201 -0.01759 0.02318 -0.01805 C 0.02409 -0.01852 0.025 -0.01875 0.02579 -0.01944 C 0.02696 -0.02014 0.02813 -0.02106 0.0293 -0.02176 C 0.03164 -0.02315 0.03425 -0.02361 0.03672 -0.0243 C 0.03829 -0.02546 0.03985 -0.02685 0.04154 -0.02778 C 0.04284 -0.02847 0.04428 -0.02893 0.04558 -0.02893 C 0.06745 -0.02893 0.0892 -0.02824 0.11107 -0.02778 C 0.11472 -0.02731 0.11836 -0.02731 0.12201 -0.02662 C 0.13138 -0.02477 0.12657 -0.02361 0.13633 -0.0206 C 0.13881 -0.01967 0.14128 -0.01991 0.14375 -0.01944 C 0.14584 -0.01898 0.14792 -0.01852 0.15 -0.01805 C 0.15157 -0.01736 0.15313 -0.0162 0.15469 -0.01574 C 0.16211 -0.01342 0.1642 -0.01574 0.1724 -0.01204 C 0.17422 -0.01134 0.17605 -0.01042 0.17787 -0.00972 C 0.1793 -0.00903 0.1806 -0.00879 0.18204 -0.00833 C 0.18881 -0.00671 0.18946 -0.00694 0.19766 -0.00602 C 0.19909 -0.00532 0.20039 -0.00417 0.20183 -0.0037 C 0.2056 -0.00185 0.21133 -0.00185 0.21472 -0.00116 C 0.21654 -0.00092 0.21836 -0.00046 0.22019 0 C 0.2224 0.0007 0.22474 0.00185 0.22696 0.00255 C 0.22852 0.00301 0.23021 0.00324 0.23178 0.00371 C 0.23816 0.00509 0.2375 0.00486 0.24467 0.00602 C 0.24649 0.00695 0.24831 0.0081 0.25013 0.00857 C 0.26029 0.01134 0.26628 0.01134 0.27683 0.01227 L 0.35105 0.01088 C 0.35209 0.01088 0.35287 0.00926 0.35378 0.00857 C 0.35469 0.00787 0.3556 0.00787 0.35651 0.00741 C 0.35951 0.00533 0.36237 0.00301 0.36537 0.00116 C 0.36745 0 0.36954 -0.00092 0.37149 -0.00231 C 0.37409 -0.00417 0.37644 -0.00694 0.37904 -0.00833 C 0.38399 -0.01134 0.38907 -0.01273 0.39401 -0.01574 C 0.41211 -0.02639 0.39623 -0.01782 0.41719 -0.02662 C 0.42162 -0.02847 0.42579 -0.03079 0.43021 -0.03264 C 0.43451 -0.03449 0.43881 -0.03588 0.4431 -0.0375 L 0.47175 -0.04954 C 0.47683 -0.05162 0.48191 -0.05301 0.48672 -0.05579 C 0.49037 -0.05764 0.49401 -0.05995 0.49766 -0.0618 C 0.50079 -0.06319 0.50404 -0.06389 0.50717 -0.06528 C 0.51068 -0.06713 0.51407 -0.06944 0.51745 -0.07153 C 0.52136 -0.07361 0.52526 -0.07523 0.52904 -0.07754 C 0.53191 -0.07917 0.5392 -0.08472 0.54206 -0.08727 C 0.54388 -0.08866 0.54558 -0.09051 0.5474 -0.09213 C 0.54974 -0.09375 0.55222 -0.09444 0.5543 -0.09699 C 0.56368 -0.1081 0.54584 -0.08657 0.55899 -0.10417 C 0.5599 -0.10532 0.56094 -0.10555 0.56172 -0.10648 C 0.56329 -0.10879 0.56433 -0.1118 0.56589 -0.11389 C 0.56836 -0.11713 0.56914 -0.11805 0.57136 -0.12222 C 0.57188 -0.12338 0.57214 -0.12477 0.57266 -0.12592 C 0.57566 -0.13264 0.57579 -0.13264 0.57878 -0.13819 C 0.58204 -0.15254 0.58008 -0.14676 0.58425 -0.15625 C 0.58477 -0.15833 0.58503 -0.16042 0.58568 -0.16227 C 0.5862 -0.16412 0.58698 -0.16551 0.58763 -0.16713 C 0.58868 -0.16944 0.58959 -0.17199 0.59037 -0.17454 C 0.59193 -0.17917 0.59297 -0.18426 0.59454 -0.18889 C 0.59545 -0.1919 0.59649 -0.19444 0.59727 -0.19745 C 0.59805 -0.20046 0.59831 -0.20417 0.59922 -0.20717 C 0.60131 -0.21319 0.60404 -0.21829 0.60612 -0.22407 C 0.60769 -0.2287 0.6086 -0.23403 0.61016 -0.23866 C 0.61172 -0.24352 0.61342 -0.24838 0.61498 -0.25324 C 0.61511 -0.2537 0.62045 -0.27083 0.6211 -0.27245 C 0.62526 -0.28356 0.62605 -0.28611 0.62995 -0.2956 C 0.63125 -0.29884 0.63269 -0.30208 0.63399 -0.30532 C 0.63516 -0.3081 0.63633 -0.31088 0.6375 -0.31366 C 0.63855 -0.31667 0.63972 -0.31944 0.64089 -0.32222 C 0.64493 -0.33264 0.64532 -0.33542 0.65105 -0.34768 C 0.65222 -0.35 0.65339 -0.35254 0.65456 -0.35486 C 0.65547 -0.35717 0.65638 -0.35972 0.6573 -0.36227 C 0.65782 -0.36389 0.65795 -0.36574 0.6586 -0.36713 C 0.65938 -0.36898 0.66042 -0.37037 0.66133 -0.37199 C 0.6625 -0.37824 0.66159 -0.37454 0.66472 -0.38287 L 0.66615 -0.38634 L 0.67162 -0.38634 " pathEditMode="relative" ptsTypes="AAAAAAAAA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6 -0.00116 0.00417 -0.00208 0.00612 -0.0037 C 0.00717 -0.0044 0.00782 -0.00625 0.00886 -0.00717 C 0.00964 -0.0081 0.01068 -0.00879 0.01159 -0.00972 C 0.01615 -0.01481 0.01224 -0.01227 0.01693 -0.01458 C 0.01784 -0.01528 0.01875 -0.01643 0.01967 -0.0169 C 0.02084 -0.01759 0.02201 -0.01759 0.02318 -0.01805 C 0.02409 -0.01852 0.025 -0.01875 0.02579 -0.01944 C 0.02696 -0.02014 0.02813 -0.02106 0.0293 -0.02176 C 0.03164 -0.02315 0.03425 -0.02361 0.03672 -0.0243 C 0.03829 -0.02546 0.03985 -0.02685 0.04154 -0.02778 C 0.04284 -0.02847 0.04428 -0.02893 0.04558 -0.02893 C 0.06745 -0.02893 0.0892 -0.02824 0.11107 -0.02778 C 0.11472 -0.02731 0.11836 -0.02731 0.12201 -0.02662 C 0.13138 -0.02477 0.12657 -0.02361 0.13633 -0.0206 C 0.13881 -0.01967 0.14128 -0.01991 0.14375 -0.01944 C 0.14584 -0.01898 0.14792 -0.01852 0.15 -0.01805 C 0.15157 -0.01736 0.15313 -0.0162 0.15469 -0.01574 C 0.16211 -0.01342 0.1642 -0.01574 0.1724 -0.01204 C 0.17422 -0.01134 0.17605 -0.01042 0.17787 -0.00972 C 0.1793 -0.00903 0.1806 -0.00879 0.18204 -0.00833 C 0.18881 -0.00671 0.18946 -0.00694 0.19766 -0.00602 C 0.19909 -0.00532 0.20039 -0.00417 0.20183 -0.0037 C 0.2056 -0.00185 0.21133 -0.00185 0.21472 -0.00116 C 0.21654 -0.00092 0.21836 -0.00046 0.22019 0 C 0.2224 0.0007 0.22474 0.00185 0.22696 0.00255 C 0.22852 0.00301 0.23021 0.00324 0.23178 0.00371 C 0.23816 0.00509 0.2375 0.00486 0.24467 0.00602 C 0.24649 0.00695 0.24831 0.0081 0.25013 0.00857 C 0.26029 0.01134 0.26628 0.01134 0.27683 0.01227 L 0.35105 0.01088 C 0.35209 0.01088 0.35287 0.00926 0.35378 0.00857 C 0.35469 0.00787 0.3556 0.00787 0.35651 0.00741 C 0.35951 0.00533 0.36237 0.00301 0.36537 0.00116 C 0.36745 0 0.36954 -0.00092 0.37149 -0.00231 C 0.37409 -0.00417 0.37644 -0.00694 0.37904 -0.00833 C 0.38399 -0.01134 0.38907 -0.01273 0.39401 -0.01574 C 0.41211 -0.02639 0.39623 -0.01782 0.41719 -0.02662 C 0.42162 -0.02847 0.42579 -0.03079 0.43021 -0.03264 C 0.43451 -0.03449 0.43881 -0.03588 0.4431 -0.0375 L 0.47175 -0.04954 C 0.47683 -0.05162 0.48191 -0.05301 0.48672 -0.05579 C 0.49037 -0.05764 0.49401 -0.05995 0.49766 -0.0618 C 0.50079 -0.06319 0.50404 -0.06389 0.50717 -0.06528 C 0.51068 -0.06713 0.51407 -0.06944 0.51745 -0.07153 C 0.52136 -0.07361 0.52526 -0.07523 0.52904 -0.07754 C 0.53191 -0.07917 0.5392 -0.08472 0.54206 -0.08727 C 0.54388 -0.08866 0.54558 -0.09051 0.5474 -0.09213 C 0.54974 -0.09375 0.55222 -0.09444 0.5543 -0.09699 C 0.56368 -0.1081 0.54584 -0.08657 0.55899 -0.10417 C 0.5599 -0.10532 0.56094 -0.10555 0.56172 -0.10648 C 0.56329 -0.10879 0.56433 -0.1118 0.56589 -0.11389 C 0.56836 -0.11713 0.56914 -0.11805 0.57136 -0.12222 C 0.57188 -0.12338 0.57214 -0.12477 0.57266 -0.12592 C 0.57566 -0.13264 0.57579 -0.13264 0.57878 -0.13819 C 0.58204 -0.15254 0.58008 -0.14676 0.58425 -0.15625 C 0.58477 -0.15833 0.58503 -0.16042 0.58568 -0.16227 C 0.5862 -0.16412 0.58698 -0.16551 0.58763 -0.16713 C 0.58868 -0.16944 0.58959 -0.17199 0.59037 -0.17454 C 0.59193 -0.17917 0.59297 -0.18426 0.59454 -0.18889 C 0.59545 -0.1919 0.59649 -0.19444 0.59727 -0.19745 C 0.59805 -0.20046 0.59831 -0.20417 0.59922 -0.20717 C 0.60131 -0.21319 0.60404 -0.21829 0.60612 -0.22407 C 0.60769 -0.2287 0.6086 -0.23403 0.61016 -0.23866 C 0.61172 -0.24352 0.61342 -0.24838 0.61498 -0.25324 C 0.61511 -0.2537 0.62045 -0.27083 0.6211 -0.27245 C 0.62526 -0.28356 0.62605 -0.28611 0.62995 -0.2956 C 0.63125 -0.29884 0.63269 -0.30208 0.63399 -0.30532 C 0.63516 -0.3081 0.63633 -0.31088 0.6375 -0.31366 C 0.63855 -0.31667 0.63972 -0.31944 0.64089 -0.32222 C 0.64493 -0.33264 0.64532 -0.33542 0.65105 -0.34768 C 0.65222 -0.35 0.65339 -0.35254 0.65456 -0.35486 C 0.65547 -0.35717 0.65638 -0.35972 0.6573 -0.36227 C 0.65782 -0.36389 0.65795 -0.36574 0.6586 -0.36713 C 0.65938 -0.36898 0.66042 -0.37037 0.66133 -0.37199 C 0.6625 -0.37824 0.66159 -0.37454 0.66472 -0.38287 L 0.66615 -0.38634 L 0.67162 -0.38634 " pathEditMode="relative" ptsTypes="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6 -0.00116 0.00417 -0.00208 0.00612 -0.0037 C 0.00717 -0.0044 0.00782 -0.00625 0.00886 -0.00717 C 0.00964 -0.0081 0.01068 -0.00879 0.01159 -0.00972 C 0.01615 -0.01481 0.01224 -0.01227 0.01693 -0.01458 C 0.01784 -0.01528 0.01875 -0.01643 0.01967 -0.0169 C 0.02084 -0.01759 0.02201 -0.01759 0.02318 -0.01805 C 0.02409 -0.01852 0.025 -0.01875 0.02579 -0.01944 C 0.02696 -0.02014 0.02813 -0.02106 0.0293 -0.02176 C 0.03164 -0.02315 0.03425 -0.02361 0.03672 -0.0243 C 0.03829 -0.02546 0.03985 -0.02685 0.04154 -0.02778 C 0.04284 -0.02847 0.04428 -0.02893 0.04558 -0.02893 C 0.06745 -0.02893 0.0892 -0.02824 0.11107 -0.02778 C 0.11472 -0.02731 0.11836 -0.02731 0.12201 -0.02662 C 0.13138 -0.02477 0.12657 -0.02361 0.13633 -0.0206 C 0.13881 -0.01967 0.14128 -0.01991 0.14375 -0.01944 C 0.14584 -0.01898 0.14792 -0.01852 0.15 -0.01805 C 0.15157 -0.01736 0.15313 -0.0162 0.15469 -0.01574 C 0.16211 -0.01342 0.1642 -0.01574 0.1724 -0.01204 C 0.17422 -0.01134 0.17605 -0.01042 0.17787 -0.00972 C 0.1793 -0.00903 0.1806 -0.00879 0.18204 -0.00833 C 0.18881 -0.00671 0.18946 -0.00694 0.19766 -0.00602 C 0.19909 -0.00532 0.20039 -0.00417 0.20183 -0.0037 C 0.2056 -0.00185 0.21133 -0.00185 0.21472 -0.00116 C 0.21654 -0.00092 0.21836 -0.00046 0.22019 0 C 0.2224 0.0007 0.22474 0.00185 0.22696 0.00255 C 0.22852 0.00301 0.23021 0.00324 0.23178 0.00371 C 0.23816 0.00509 0.2375 0.00486 0.24467 0.00602 C 0.24649 0.00695 0.24831 0.0081 0.25013 0.00857 C 0.26029 0.01134 0.26628 0.01134 0.27683 0.01227 L 0.35105 0.01088 C 0.35209 0.01088 0.35287 0.00926 0.35378 0.00857 C 0.35469 0.00787 0.3556 0.00787 0.35651 0.00741 C 0.35951 0.00533 0.36237 0.00301 0.36537 0.00116 C 0.36745 0 0.36954 -0.00092 0.37149 -0.00231 C 0.37409 -0.00417 0.37644 -0.00694 0.37904 -0.00833 C 0.38399 -0.01134 0.38907 -0.01273 0.39401 -0.01574 C 0.41211 -0.02639 0.39623 -0.01782 0.41719 -0.02662 C 0.42162 -0.02847 0.42579 -0.03079 0.43021 -0.03264 C 0.43451 -0.03449 0.43881 -0.03588 0.4431 -0.0375 L 0.47175 -0.04954 C 0.47683 -0.05162 0.48191 -0.05301 0.48672 -0.05579 C 0.49037 -0.05764 0.49401 -0.05995 0.49766 -0.0618 C 0.50079 -0.06319 0.50404 -0.06389 0.50717 -0.06528 C 0.51068 -0.06713 0.51407 -0.06944 0.51745 -0.07153 C 0.52136 -0.07361 0.52526 -0.07523 0.52904 -0.07754 C 0.53191 -0.07917 0.5392 -0.08472 0.54206 -0.08727 C 0.54388 -0.08866 0.54558 -0.09051 0.5474 -0.09213 C 0.54974 -0.09375 0.55222 -0.09444 0.5543 -0.09699 C 0.56368 -0.1081 0.54584 -0.08657 0.55899 -0.10417 C 0.5599 -0.10532 0.56094 -0.10555 0.56172 -0.10648 C 0.56329 -0.10879 0.56433 -0.1118 0.56589 -0.11389 C 0.56836 -0.11713 0.56914 -0.11805 0.57136 -0.12222 C 0.57188 -0.12338 0.57214 -0.12477 0.57266 -0.12592 C 0.57566 -0.13264 0.57579 -0.13264 0.57878 -0.13819 C 0.58204 -0.15254 0.58008 -0.14676 0.58425 -0.15625 C 0.58477 -0.15833 0.58503 -0.16042 0.58568 -0.16227 C 0.5862 -0.16412 0.58698 -0.16551 0.58763 -0.16713 C 0.58868 -0.16944 0.58959 -0.17199 0.59037 -0.17454 C 0.59193 -0.17917 0.59297 -0.18426 0.59454 -0.18889 C 0.59545 -0.1919 0.59649 -0.19444 0.59727 -0.19745 C 0.59805 -0.20046 0.59831 -0.20417 0.59922 -0.20717 C 0.60131 -0.21319 0.60404 -0.21829 0.60612 -0.22407 C 0.60769 -0.2287 0.6086 -0.23403 0.61016 -0.23866 C 0.61172 -0.24352 0.61342 -0.24838 0.61498 -0.25324 C 0.61511 -0.2537 0.62045 -0.27083 0.6211 -0.27245 C 0.62526 -0.28356 0.62605 -0.28611 0.62995 -0.2956 C 0.63125 -0.29884 0.63269 -0.30208 0.63399 -0.30532 C 0.63516 -0.3081 0.63633 -0.31088 0.6375 -0.31366 C 0.63855 -0.31667 0.63972 -0.31944 0.64089 -0.32222 C 0.64493 -0.33264 0.64532 -0.33542 0.65105 -0.34768 C 0.65222 -0.35 0.65339 -0.35254 0.65456 -0.35486 C 0.65547 -0.35717 0.65638 -0.35972 0.6573 -0.36227 C 0.65782 -0.36389 0.65795 -0.36574 0.6586 -0.36713 C 0.65938 -0.36898 0.66042 -0.37037 0.66133 -0.37199 C 0.6625 -0.37824 0.66159 -0.37454 0.66472 -0.38287 L 0.66615 -0.38634 L 0.67162 -0.38634 " pathEditMode="relative" ptsTypes="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6 -0.00116 0.00417 -0.00208 0.00612 -0.0037 C 0.00717 -0.0044 0.00782 -0.00625 0.00886 -0.00717 C 0.00964 -0.0081 0.01068 -0.00879 0.01159 -0.00972 C 0.01615 -0.01481 0.01224 -0.01227 0.01693 -0.01458 C 0.01784 -0.01528 0.01875 -0.01643 0.01967 -0.0169 C 0.02084 -0.01759 0.02201 -0.01759 0.02318 -0.01805 C 0.02409 -0.01852 0.025 -0.01875 0.02579 -0.01944 C 0.02696 -0.02014 0.02813 -0.02106 0.0293 -0.02176 C 0.03164 -0.02315 0.03425 -0.02361 0.03672 -0.0243 C 0.03829 -0.02546 0.03985 -0.02685 0.04154 -0.02778 C 0.04284 -0.02847 0.04428 -0.02893 0.04558 -0.02893 C 0.06745 -0.02893 0.0892 -0.02824 0.11107 -0.02778 C 0.11472 -0.02731 0.11836 -0.02731 0.12201 -0.02662 C 0.13138 -0.02477 0.12657 -0.02361 0.13633 -0.0206 C 0.13881 -0.01967 0.14128 -0.01991 0.14375 -0.01944 C 0.14584 -0.01898 0.14792 -0.01852 0.15 -0.01805 C 0.15157 -0.01736 0.15313 -0.0162 0.15469 -0.01574 C 0.16211 -0.01342 0.1642 -0.01574 0.1724 -0.01204 C 0.17422 -0.01134 0.17605 -0.01042 0.17787 -0.00972 C 0.1793 -0.00903 0.1806 -0.00879 0.18204 -0.00833 C 0.18881 -0.00671 0.18946 -0.00694 0.19766 -0.00602 C 0.19909 -0.00532 0.20039 -0.00417 0.20183 -0.0037 C 0.2056 -0.00185 0.21133 -0.00185 0.21472 -0.00116 C 0.21654 -0.00092 0.21836 -0.00046 0.22019 0 C 0.2224 0.0007 0.22474 0.00185 0.22696 0.00255 C 0.22852 0.00301 0.23021 0.00324 0.23178 0.00371 C 0.23816 0.00509 0.2375 0.00486 0.24467 0.00602 C 0.24649 0.00695 0.24831 0.0081 0.25013 0.00857 C 0.26029 0.01134 0.26628 0.01134 0.27683 0.01227 L 0.35105 0.01088 C 0.35209 0.01088 0.35287 0.00926 0.35378 0.00857 C 0.35469 0.00787 0.3556 0.00787 0.35651 0.00741 C 0.35951 0.00533 0.36237 0.00301 0.36537 0.00116 C 0.36745 0 0.36954 -0.00092 0.37149 -0.00231 C 0.37409 -0.00417 0.37644 -0.00694 0.37904 -0.00833 C 0.38399 -0.01134 0.38907 -0.01273 0.39401 -0.01574 C 0.41211 -0.02639 0.39623 -0.01782 0.41719 -0.02662 C 0.42162 -0.02847 0.42579 -0.03079 0.43021 -0.03264 C 0.43451 -0.03449 0.43881 -0.03588 0.4431 -0.0375 L 0.47175 -0.04954 C 0.47683 -0.05162 0.48191 -0.05301 0.48672 -0.05579 C 0.49037 -0.05764 0.49401 -0.05995 0.49766 -0.0618 C 0.50079 -0.06319 0.50404 -0.06389 0.50717 -0.06528 C 0.51068 -0.06713 0.51407 -0.06944 0.51745 -0.07153 C 0.52136 -0.07361 0.52526 -0.07523 0.52904 -0.07754 C 0.53191 -0.07917 0.5392 -0.08472 0.54206 -0.08727 C 0.54388 -0.08866 0.54558 -0.09051 0.5474 -0.09213 C 0.54974 -0.09375 0.55222 -0.09444 0.5543 -0.09699 C 0.56368 -0.1081 0.54584 -0.08657 0.55899 -0.10417 C 0.5599 -0.10532 0.56094 -0.10555 0.56172 -0.10648 C 0.56329 -0.10879 0.56433 -0.1118 0.56589 -0.11389 C 0.56836 -0.11713 0.56914 -0.11805 0.57136 -0.12222 C 0.57188 -0.12338 0.57214 -0.12477 0.57266 -0.12592 C 0.57566 -0.13264 0.57579 -0.13264 0.57878 -0.13819 C 0.58204 -0.15254 0.58008 -0.14676 0.58425 -0.15625 C 0.58477 -0.15833 0.58503 -0.16042 0.58568 -0.16227 C 0.5862 -0.16412 0.58698 -0.16551 0.58763 -0.16713 C 0.58868 -0.16944 0.58959 -0.17199 0.59037 -0.17454 C 0.59193 -0.17917 0.59297 -0.18426 0.59454 -0.18889 C 0.59545 -0.1919 0.59649 -0.19444 0.59727 -0.19745 C 0.59805 -0.20046 0.59831 -0.20417 0.59922 -0.20717 C 0.60131 -0.21319 0.60404 -0.21829 0.60612 -0.22407 C 0.60769 -0.2287 0.6086 -0.23403 0.61016 -0.23866 C 0.61172 -0.24352 0.61342 -0.24838 0.61498 -0.25324 C 0.61511 -0.2537 0.62045 -0.27083 0.6211 -0.27245 C 0.62526 -0.28356 0.62605 -0.28611 0.62995 -0.2956 C 0.63125 -0.29884 0.63269 -0.30208 0.63399 -0.30532 C 0.63516 -0.3081 0.63633 -0.31088 0.6375 -0.31366 C 0.63855 -0.31667 0.63972 -0.31944 0.64089 -0.32222 C 0.64493 -0.33264 0.64532 -0.33542 0.65105 -0.34768 C 0.65222 -0.35 0.65339 -0.35254 0.65456 -0.35486 C 0.65547 -0.35717 0.65638 -0.35972 0.6573 -0.36227 C 0.65782 -0.36389 0.65795 -0.36574 0.6586 -0.36713 C 0.65938 -0.36898 0.66042 -0.37037 0.66133 -0.37199 C 0.6625 -0.37824 0.66159 -0.37454 0.66472 -0.38287 L 0.66615 -0.38634 L 0.67162 -0.38634 " pathEditMode="relative" ptsTypes="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6 -0.00116 0.00417 -0.00208 0.00612 -0.0037 C 0.00717 -0.0044 0.00782 -0.00625 0.00886 -0.00717 C 0.00964 -0.0081 0.01068 -0.00879 0.01159 -0.00972 C 0.01615 -0.01481 0.01224 -0.01227 0.01693 -0.01458 C 0.01784 -0.01528 0.01875 -0.01643 0.01967 -0.0169 C 0.02084 -0.01759 0.02201 -0.01759 0.02318 -0.01805 C 0.02409 -0.01852 0.025 -0.01875 0.02579 -0.01944 C 0.02696 -0.02014 0.02813 -0.02106 0.0293 -0.02176 C 0.03164 -0.02315 0.03425 -0.02361 0.03672 -0.0243 C 0.03829 -0.02546 0.03985 -0.02685 0.04154 -0.02778 C 0.04284 -0.02847 0.04428 -0.02893 0.04558 -0.02893 C 0.06745 -0.02893 0.0892 -0.02824 0.11107 -0.02778 C 0.11472 -0.02731 0.11836 -0.02731 0.12201 -0.02662 C 0.13138 -0.02477 0.12657 -0.02361 0.13633 -0.0206 C 0.13881 -0.01967 0.14128 -0.01991 0.14375 -0.01944 C 0.14584 -0.01898 0.14792 -0.01852 0.15 -0.01805 C 0.15157 -0.01736 0.15313 -0.0162 0.15469 -0.01574 C 0.16211 -0.01342 0.1642 -0.01574 0.1724 -0.01204 C 0.17422 -0.01134 0.17605 -0.01042 0.17787 -0.00972 C 0.1793 -0.00903 0.1806 -0.00879 0.18204 -0.00833 C 0.18881 -0.00671 0.18946 -0.00694 0.19766 -0.00602 C 0.19909 -0.00532 0.20039 -0.00417 0.20183 -0.0037 C 0.2056 -0.00185 0.21133 -0.00185 0.21472 -0.00116 C 0.21654 -0.00092 0.21836 -0.00046 0.22019 0 C 0.2224 0.0007 0.22474 0.00185 0.22696 0.00255 C 0.22852 0.00301 0.23021 0.00324 0.23178 0.00371 C 0.23816 0.00509 0.2375 0.00486 0.24467 0.00602 C 0.24649 0.00695 0.24831 0.0081 0.25013 0.00857 C 0.26029 0.01134 0.26628 0.01134 0.27683 0.01227 L 0.35105 0.01088 C 0.35209 0.01088 0.35287 0.00926 0.35378 0.00857 C 0.35469 0.00787 0.3556 0.00787 0.35651 0.00741 C 0.35951 0.00533 0.36237 0.00301 0.36537 0.00116 C 0.36745 0 0.36954 -0.00092 0.37149 -0.00231 C 0.37409 -0.00417 0.37644 -0.00694 0.37904 -0.00833 C 0.38399 -0.01134 0.38907 -0.01273 0.39401 -0.01574 C 0.41211 -0.02639 0.39623 -0.01782 0.41719 -0.02662 C 0.42162 -0.02847 0.42579 -0.03079 0.43021 -0.03264 C 0.43451 -0.03449 0.43881 -0.03588 0.4431 -0.0375 L 0.47175 -0.04954 C 0.47683 -0.05162 0.48191 -0.05301 0.48672 -0.05579 C 0.49037 -0.05764 0.49401 -0.05995 0.49766 -0.0618 C 0.50079 -0.06319 0.50404 -0.06389 0.50717 -0.06528 C 0.51068 -0.06713 0.51407 -0.06944 0.51745 -0.07153 C 0.52136 -0.07361 0.52526 -0.07523 0.52904 -0.07754 C 0.53191 -0.07917 0.5392 -0.08472 0.54206 -0.08727 C 0.54388 -0.08866 0.54558 -0.09051 0.5474 -0.09213 C 0.54974 -0.09375 0.55222 -0.09444 0.5543 -0.09699 C 0.56368 -0.1081 0.54584 -0.08657 0.55899 -0.10417 C 0.5599 -0.10532 0.56094 -0.10555 0.56172 -0.10648 C 0.56329 -0.10879 0.56433 -0.1118 0.56589 -0.11389 C 0.56836 -0.11713 0.56914 -0.11805 0.57136 -0.12222 C 0.57188 -0.12338 0.57214 -0.12477 0.57266 -0.12592 C 0.57566 -0.13264 0.57579 -0.13264 0.57878 -0.13819 C 0.58204 -0.15254 0.58008 -0.14676 0.58425 -0.15625 C 0.58477 -0.15833 0.58503 -0.16042 0.58568 -0.16227 C 0.5862 -0.16412 0.58698 -0.16551 0.58763 -0.16713 C 0.58868 -0.16944 0.58959 -0.17199 0.59037 -0.17454 C 0.59193 -0.17917 0.59297 -0.18426 0.59454 -0.18889 C 0.59545 -0.1919 0.59649 -0.19444 0.59727 -0.19745 C 0.59805 -0.20046 0.59831 -0.20417 0.59922 -0.20717 C 0.60131 -0.21319 0.60404 -0.21829 0.60612 -0.22407 C 0.60769 -0.2287 0.6086 -0.23403 0.61016 -0.23866 C 0.61172 -0.24352 0.61342 -0.24838 0.61498 -0.25324 C 0.61511 -0.2537 0.62045 -0.27083 0.6211 -0.27245 C 0.62526 -0.28356 0.62605 -0.28611 0.62995 -0.2956 C 0.63125 -0.29884 0.63269 -0.30208 0.63399 -0.30532 C 0.63516 -0.3081 0.63633 -0.31088 0.6375 -0.31366 C 0.63855 -0.31667 0.63972 -0.31944 0.64089 -0.32222 C 0.64493 -0.33264 0.64532 -0.33542 0.65105 -0.34768 C 0.65222 -0.35 0.65339 -0.35254 0.65456 -0.35486 C 0.65547 -0.35717 0.65638 -0.35972 0.6573 -0.36227 C 0.65782 -0.36389 0.65795 -0.36574 0.6586 -0.36713 C 0.65938 -0.36898 0.66042 -0.37037 0.66133 -0.37199 C 0.6625 -0.37824 0.66159 -0.37454 0.66472 -0.38287 L 0.66615 -0.38634 L 0.67162 -0.38634 " pathEditMode="relative" ptsTypes="AAAAAAAAAAAA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6 -0.00116 0.00417 -0.00208 0.00612 -0.0037 C 0.00717 -0.0044 0.00782 -0.00625 0.00886 -0.00717 C 0.00964 -0.0081 0.01068 -0.00879 0.01159 -0.00972 C 0.01615 -0.01481 0.01224 -0.01227 0.01693 -0.01458 C 0.01784 -0.01528 0.01875 -0.01643 0.01967 -0.0169 C 0.02084 -0.01759 0.02201 -0.01759 0.02318 -0.01805 C 0.02409 -0.01852 0.025 -0.01875 0.02579 -0.01944 C 0.02696 -0.02014 0.02813 -0.02106 0.0293 -0.02176 C 0.03164 -0.02315 0.03425 -0.02361 0.03672 -0.0243 C 0.03829 -0.02546 0.03985 -0.02685 0.04154 -0.02778 C 0.04284 -0.02847 0.04428 -0.02893 0.04558 -0.02893 C 0.06745 -0.02893 0.0892 -0.02824 0.11107 -0.02778 C 0.11472 -0.02731 0.11836 -0.02731 0.12201 -0.02662 C 0.13138 -0.02477 0.12657 -0.02361 0.13633 -0.0206 C 0.13881 -0.01967 0.14128 -0.01991 0.14375 -0.01944 C 0.14584 -0.01898 0.14792 -0.01852 0.15 -0.01805 C 0.15157 -0.01736 0.15313 -0.0162 0.15469 -0.01574 C 0.16211 -0.01342 0.1642 -0.01574 0.1724 -0.01204 C 0.17422 -0.01134 0.17605 -0.01042 0.17787 -0.00972 C 0.1793 -0.00903 0.1806 -0.00879 0.18204 -0.00833 C 0.18881 -0.00671 0.18946 -0.00694 0.19766 -0.00602 C 0.19909 -0.00532 0.20039 -0.00417 0.20183 -0.0037 C 0.2056 -0.00185 0.21133 -0.00185 0.21472 -0.00116 C 0.21654 -0.00092 0.21836 -0.00046 0.22019 0 C 0.2224 0.0007 0.22474 0.00185 0.22696 0.00255 C 0.22852 0.00301 0.23021 0.00324 0.23178 0.00371 C 0.23816 0.00509 0.2375 0.00486 0.24467 0.00602 C 0.24649 0.00695 0.24831 0.0081 0.25013 0.00857 C 0.26029 0.01134 0.26628 0.01134 0.27683 0.01227 L 0.35105 0.01088 C 0.35209 0.01088 0.35287 0.00926 0.35378 0.00857 C 0.35469 0.00787 0.3556 0.00787 0.35651 0.00741 C 0.35951 0.00533 0.36237 0.00301 0.36537 0.00116 C 0.36745 0 0.36954 -0.00092 0.37149 -0.00231 C 0.37409 -0.00417 0.37644 -0.00694 0.37904 -0.00833 C 0.38399 -0.01134 0.38907 -0.01273 0.39401 -0.01574 C 0.41211 -0.02639 0.39623 -0.01782 0.41719 -0.02662 C 0.42162 -0.02847 0.42579 -0.03079 0.43021 -0.03264 C 0.43451 -0.03449 0.43881 -0.03588 0.4431 -0.0375 L 0.47175 -0.04954 C 0.47683 -0.05162 0.48191 -0.05301 0.48672 -0.05579 C 0.49037 -0.05764 0.49401 -0.05995 0.49766 -0.0618 C 0.50079 -0.06319 0.50404 -0.06389 0.50717 -0.06528 C 0.51068 -0.06713 0.51407 -0.06944 0.51745 -0.07153 C 0.52136 -0.07361 0.52526 -0.07523 0.52904 -0.07754 C 0.53191 -0.07917 0.5392 -0.08472 0.54206 -0.08727 C 0.54388 -0.08866 0.54558 -0.09051 0.5474 -0.09213 C 0.54974 -0.09375 0.55222 -0.09444 0.5543 -0.09699 C 0.56368 -0.1081 0.54584 -0.08657 0.55899 -0.10417 C 0.5599 -0.10532 0.56094 -0.10555 0.56172 -0.10648 C 0.56329 -0.10879 0.56433 -0.1118 0.56589 -0.11389 C 0.56836 -0.11713 0.56914 -0.11805 0.57136 -0.12222 C 0.57188 -0.12338 0.57214 -0.12477 0.57266 -0.12592 C 0.57566 -0.13264 0.57579 -0.13264 0.57878 -0.13819 C 0.58204 -0.15254 0.58008 -0.14676 0.58425 -0.15625 C 0.58477 -0.15833 0.58503 -0.16042 0.58568 -0.16227 C 0.5862 -0.16412 0.58698 -0.16551 0.58763 -0.16713 C 0.58868 -0.16944 0.58959 -0.17199 0.59037 -0.17454 C 0.59193 -0.17917 0.59297 -0.18426 0.59454 -0.18889 C 0.59545 -0.1919 0.59649 -0.19444 0.59727 -0.19745 C 0.59805 -0.20046 0.59831 -0.20417 0.59922 -0.20717 C 0.60131 -0.21319 0.60404 -0.21829 0.60612 -0.22407 C 0.60769 -0.2287 0.6086 -0.23403 0.61016 -0.23866 C 0.61172 -0.24352 0.61342 -0.24838 0.61498 -0.25324 C 0.61511 -0.2537 0.62045 -0.27083 0.6211 -0.27245 C 0.62526 -0.28356 0.62605 -0.28611 0.62995 -0.2956 C 0.63125 -0.29884 0.63269 -0.30208 0.63399 -0.30532 C 0.63516 -0.3081 0.63633 -0.31088 0.6375 -0.31366 C 0.63855 -0.31667 0.63972 -0.31944 0.64089 -0.32222 C 0.64493 -0.33264 0.64532 -0.33542 0.65105 -0.34768 C 0.65222 -0.35 0.65339 -0.35254 0.65456 -0.35486 C 0.65547 -0.35717 0.65638 -0.35972 0.6573 -0.36227 C 0.65782 -0.36389 0.65795 -0.36574 0.6586 -0.36713 C 0.65938 -0.36898 0.66042 -0.37037 0.66133 -0.37199 C 0.6625 -0.37824 0.66159 -0.37454 0.66472 -0.38287 L 0.66615 -0.38634 L 0.67162 -0.38634 " pathEditMode="relative" ptsTypes="AAAAA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6 -0.00116 0.00417 -0.00208 0.00612 -0.0037 C 0.00717 -0.0044 0.00782 -0.00625 0.00886 -0.00717 C 0.00964 -0.0081 0.01068 -0.00879 0.01159 -0.00972 C 0.01615 -0.01481 0.01224 -0.01227 0.01693 -0.01458 C 0.01784 -0.01528 0.01875 -0.01643 0.01967 -0.0169 C 0.02084 -0.01759 0.02201 -0.01759 0.02318 -0.01805 C 0.02409 -0.01852 0.025 -0.01875 0.02579 -0.01944 C 0.02696 -0.02014 0.02813 -0.02106 0.0293 -0.02176 C 0.03164 -0.02315 0.03425 -0.02361 0.03672 -0.0243 C 0.03829 -0.02546 0.03985 -0.02685 0.04154 -0.02778 C 0.04284 -0.02847 0.04428 -0.02893 0.04558 -0.02893 C 0.06745 -0.02893 0.0892 -0.02824 0.11107 -0.02778 C 0.11472 -0.02731 0.11836 -0.02731 0.12201 -0.02662 C 0.13138 -0.02477 0.12657 -0.02361 0.13633 -0.0206 C 0.13881 -0.01967 0.14128 -0.01991 0.14375 -0.01944 C 0.14584 -0.01898 0.14792 -0.01852 0.15 -0.01805 C 0.15157 -0.01736 0.15313 -0.0162 0.15469 -0.01574 C 0.16211 -0.01342 0.1642 -0.01574 0.1724 -0.01204 C 0.17422 -0.01134 0.17605 -0.01042 0.17787 -0.00972 C 0.1793 -0.00903 0.1806 -0.00879 0.18204 -0.00833 C 0.18881 -0.00671 0.18946 -0.00694 0.19766 -0.00602 C 0.19909 -0.00532 0.20039 -0.00417 0.20183 -0.0037 C 0.2056 -0.00185 0.21133 -0.00185 0.21472 -0.00116 C 0.21654 -0.00092 0.21836 -0.00046 0.22019 0 C 0.2224 0.0007 0.22474 0.00185 0.22696 0.00255 C 0.22852 0.00301 0.23021 0.00324 0.23178 0.00371 C 0.23816 0.00509 0.2375 0.00486 0.24467 0.00602 C 0.24649 0.00695 0.24831 0.0081 0.25013 0.00857 C 0.26029 0.01134 0.26628 0.01134 0.27683 0.01227 L 0.35105 0.01088 C 0.35209 0.01088 0.35287 0.00926 0.35378 0.00857 C 0.35469 0.00787 0.3556 0.00787 0.35651 0.00741 C 0.35951 0.00533 0.36237 0.00301 0.36537 0.00116 C 0.36745 0 0.36954 -0.00092 0.37149 -0.00231 C 0.37409 -0.00417 0.37644 -0.00694 0.37904 -0.00833 C 0.38399 -0.01134 0.38907 -0.01273 0.39401 -0.01574 C 0.41211 -0.02639 0.39623 -0.01782 0.41719 -0.02662 C 0.42162 -0.02847 0.42579 -0.03079 0.43021 -0.03264 C 0.43451 -0.03449 0.43881 -0.03588 0.4431 -0.0375 L 0.47175 -0.04954 C 0.47683 -0.05162 0.48191 -0.05301 0.48672 -0.05579 C 0.49037 -0.05764 0.49401 -0.05995 0.49766 -0.0618 C 0.50079 -0.06319 0.50404 -0.06389 0.50717 -0.06528 C 0.51068 -0.06713 0.51407 -0.06944 0.51745 -0.07153 C 0.52136 -0.07361 0.52526 -0.07523 0.52904 -0.07754 C 0.53191 -0.07917 0.5392 -0.08472 0.54206 -0.08727 C 0.54388 -0.08866 0.54558 -0.09051 0.5474 -0.09213 C 0.54974 -0.09375 0.55222 -0.09444 0.5543 -0.09699 C 0.56368 -0.1081 0.54584 -0.08657 0.55899 -0.10417 C 0.5599 -0.10532 0.56094 -0.10555 0.56172 -0.10648 C 0.56329 -0.10879 0.56433 -0.1118 0.56589 -0.11389 C 0.56836 -0.11713 0.56914 -0.11805 0.57136 -0.12222 C 0.57188 -0.12338 0.57214 -0.12477 0.57266 -0.12592 C 0.57566 -0.13264 0.57579 -0.13264 0.57878 -0.13819 C 0.58204 -0.15254 0.58008 -0.14676 0.58425 -0.15625 C 0.58477 -0.15833 0.58503 -0.16042 0.58568 -0.16227 C 0.5862 -0.16412 0.58698 -0.16551 0.58763 -0.16713 C 0.58868 -0.16944 0.58959 -0.17199 0.59037 -0.17454 C 0.59193 -0.17917 0.59297 -0.18426 0.59454 -0.18889 C 0.59545 -0.1919 0.59649 -0.19444 0.59727 -0.19745 C 0.59805 -0.20046 0.59831 -0.20417 0.59922 -0.20717 C 0.60131 -0.21319 0.60404 -0.21829 0.60612 -0.22407 C 0.60769 -0.2287 0.6086 -0.23403 0.61016 -0.23866 C 0.61172 -0.24352 0.61342 -0.24838 0.61498 -0.25324 C 0.61511 -0.2537 0.62045 -0.27083 0.6211 -0.27245 C 0.62526 -0.28356 0.62605 -0.28611 0.62995 -0.2956 C 0.63125 -0.29884 0.63269 -0.30208 0.63399 -0.30532 C 0.63516 -0.3081 0.63633 -0.31088 0.6375 -0.31366 C 0.63855 -0.31667 0.63972 -0.31944 0.64089 -0.32222 C 0.64493 -0.33264 0.64532 -0.33542 0.65105 -0.34768 C 0.65222 -0.35 0.65339 -0.35254 0.65456 -0.35486 C 0.65547 -0.35717 0.65638 -0.35972 0.6573 -0.36227 C 0.65782 -0.36389 0.65795 -0.36574 0.6586 -0.36713 C 0.65938 -0.36898 0.66042 -0.37037 0.66133 -0.37199 C 0.6625 -0.37824 0.66159 -0.37454 0.66472 -0.38287 L 0.66615 -0.38634 L 0.67162 -0.38634 " pathEditMode="relative" ptsTypes="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96 -0.00116 0.00417 -0.00208 0.00612 -0.0037 C 0.00717 -0.0044 0.00782 -0.00625 0.00886 -0.00717 C 0.00964 -0.0081 0.01068 -0.00879 0.01159 -0.00972 C 0.01615 -0.01481 0.01224 -0.01227 0.01693 -0.01458 C 0.01784 -0.01528 0.01875 -0.01643 0.01967 -0.0169 C 0.02084 -0.01759 0.02201 -0.01759 0.02318 -0.01805 C 0.02409 -0.01852 0.025 -0.01875 0.02579 -0.01944 C 0.02696 -0.02014 0.02813 -0.02106 0.0293 -0.02176 C 0.03164 -0.02315 0.03425 -0.02361 0.03672 -0.0243 C 0.03829 -0.02546 0.03985 -0.02685 0.04154 -0.02778 C 0.04284 -0.02847 0.04428 -0.02893 0.04558 -0.02893 C 0.06745 -0.02893 0.0892 -0.02824 0.11107 -0.02778 C 0.11472 -0.02731 0.11836 -0.02731 0.12201 -0.02662 C 0.13138 -0.02477 0.12657 -0.02361 0.13633 -0.0206 C 0.13881 -0.01967 0.14128 -0.01991 0.14375 -0.01944 C 0.14584 -0.01898 0.14792 -0.01852 0.15 -0.01805 C 0.15157 -0.01736 0.15313 -0.0162 0.15469 -0.01574 C 0.16211 -0.01342 0.1642 -0.01574 0.1724 -0.01204 C 0.17422 -0.01134 0.17605 -0.01042 0.17787 -0.00972 C 0.1793 -0.00903 0.1806 -0.00879 0.18204 -0.00833 C 0.18881 -0.00671 0.18946 -0.00694 0.19766 -0.00602 C 0.19909 -0.00532 0.20039 -0.00417 0.20183 -0.0037 C 0.2056 -0.00185 0.21133 -0.00185 0.21472 -0.00116 C 0.21654 -0.00092 0.21836 -0.00046 0.22019 0 C 0.2224 0.0007 0.22474 0.00185 0.22696 0.00255 C 0.22852 0.00301 0.23021 0.00324 0.23178 0.00371 C 0.23816 0.00509 0.2375 0.00486 0.24467 0.00602 C 0.24649 0.00695 0.24831 0.0081 0.25013 0.00857 C 0.26029 0.01134 0.26628 0.01134 0.27683 0.01227 L 0.35105 0.01088 C 0.35209 0.01088 0.35287 0.00926 0.35378 0.00857 C 0.35469 0.00787 0.3556 0.00787 0.35651 0.00741 C 0.35951 0.00533 0.36237 0.00301 0.36537 0.00116 C 0.36745 0 0.36954 -0.00092 0.37149 -0.00231 C 0.37409 -0.00417 0.37644 -0.00694 0.37904 -0.00833 C 0.38399 -0.01134 0.38907 -0.01273 0.39401 -0.01574 C 0.41211 -0.02639 0.39623 -0.01782 0.41719 -0.02662 C 0.42162 -0.02847 0.42579 -0.03079 0.43021 -0.03264 C 0.43451 -0.03449 0.43881 -0.03588 0.4431 -0.0375 L 0.47175 -0.04954 C 0.47683 -0.05162 0.48191 -0.05301 0.48672 -0.05579 C 0.49037 -0.05764 0.49401 -0.05995 0.49766 -0.0618 C 0.50079 -0.06319 0.50404 -0.06389 0.50717 -0.06528 C 0.51068 -0.06713 0.51407 -0.06944 0.51745 -0.07153 C 0.52136 -0.07361 0.52526 -0.07523 0.52904 -0.07754 C 0.53191 -0.07917 0.5392 -0.08472 0.54206 -0.08727 C 0.54388 -0.08866 0.54558 -0.09051 0.5474 -0.09213 C 0.54974 -0.09375 0.55222 -0.09444 0.5543 -0.09699 C 0.56368 -0.1081 0.54584 -0.08657 0.55899 -0.10417 C 0.5599 -0.10532 0.56094 -0.10555 0.56172 -0.10648 C 0.56329 -0.10879 0.56433 -0.1118 0.56589 -0.11389 C 0.56836 -0.11713 0.56914 -0.11805 0.57136 -0.12222 C 0.57188 -0.12338 0.57214 -0.12477 0.57266 -0.12592 C 0.57566 -0.13264 0.57579 -0.13264 0.57878 -0.13819 C 0.58204 -0.15254 0.58008 -0.14676 0.58425 -0.15625 C 0.58477 -0.15833 0.58503 -0.16042 0.58568 -0.16227 C 0.5862 -0.16412 0.58698 -0.16551 0.58763 -0.16713 C 0.58868 -0.16944 0.58959 -0.17199 0.59037 -0.17454 C 0.59193 -0.17917 0.59297 -0.18426 0.59454 -0.18889 C 0.59545 -0.1919 0.59649 -0.19444 0.59727 -0.19745 C 0.59805 -0.20046 0.59831 -0.20417 0.59922 -0.20717 C 0.60131 -0.21319 0.60404 -0.21829 0.60612 -0.22407 C 0.60769 -0.2287 0.6086 -0.23403 0.61016 -0.23866 C 0.61172 -0.24352 0.61342 -0.24838 0.61498 -0.25324 C 0.61511 -0.2537 0.62045 -0.27083 0.6211 -0.27245 C 0.62526 -0.28356 0.62605 -0.28611 0.62995 -0.2956 C 0.63125 -0.29884 0.63269 -0.30208 0.63399 -0.30532 C 0.63516 -0.3081 0.63633 -0.31088 0.6375 -0.31366 C 0.63855 -0.31667 0.63972 -0.31944 0.64089 -0.32222 C 0.64493 -0.33264 0.64532 -0.33542 0.65105 -0.34768 C 0.65222 -0.35 0.65339 -0.35254 0.65456 -0.35486 C 0.65547 -0.35717 0.65638 -0.35972 0.6573 -0.36227 C 0.65782 -0.36389 0.65795 -0.36574 0.6586 -0.36713 C 0.65938 -0.36898 0.66042 -0.37037 0.66133 -0.37199 C 0.6625 -0.37824 0.66159 -0.37454 0.66472 -0.38287 L 0.66615 -0.38634 L 0.67162 -0.38634 " pathEditMode="relative" ptsTypes="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  <p:bldP spid="28" grpId="0" animBg="1"/>
      <p:bldP spid="30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206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712108" y="1258798"/>
            <a:ext cx="532014" cy="5320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Elipsa 2"/>
          <p:cNvSpPr/>
          <p:nvPr/>
        </p:nvSpPr>
        <p:spPr>
          <a:xfrm>
            <a:off x="4837775" y="1383686"/>
            <a:ext cx="91441" cy="1324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/>
          <p:cNvSpPr/>
          <p:nvPr/>
        </p:nvSpPr>
        <p:spPr>
          <a:xfrm>
            <a:off x="5020655" y="1383685"/>
            <a:ext cx="91441" cy="1324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Luk 4"/>
          <p:cNvSpPr/>
          <p:nvPr/>
        </p:nvSpPr>
        <p:spPr>
          <a:xfrm rot="6709104">
            <a:off x="4746336" y="1204314"/>
            <a:ext cx="274320" cy="55123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 rot="5400000">
            <a:off x="4626837" y="1946218"/>
            <a:ext cx="787634" cy="459547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 rot="2296049">
            <a:off x="5149786" y="2134039"/>
            <a:ext cx="787634" cy="142271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 rot="19093288">
            <a:off x="4120241" y="2064837"/>
            <a:ext cx="787634" cy="142271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 rot="5400000">
            <a:off x="4784529" y="2716996"/>
            <a:ext cx="787634" cy="17768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 rot="5400000" flipV="1">
            <a:off x="4497547" y="2719086"/>
            <a:ext cx="787634" cy="17350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3537061" y="1401041"/>
            <a:ext cx="374073" cy="2172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3275211" y="43641"/>
            <a:ext cx="889461" cy="17124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3487185" y="162618"/>
            <a:ext cx="423949" cy="4239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/>
          <p:cNvSpPr/>
          <p:nvPr/>
        </p:nvSpPr>
        <p:spPr>
          <a:xfrm>
            <a:off x="3487184" y="687877"/>
            <a:ext cx="423949" cy="42394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/>
          <p:cNvSpPr/>
          <p:nvPr/>
        </p:nvSpPr>
        <p:spPr>
          <a:xfrm>
            <a:off x="3487183" y="1213136"/>
            <a:ext cx="423949" cy="4239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Dijagram toka: Postupak 25"/>
          <p:cNvSpPr/>
          <p:nvPr/>
        </p:nvSpPr>
        <p:spPr>
          <a:xfrm>
            <a:off x="4070173" y="3573433"/>
            <a:ext cx="2239188" cy="2980034"/>
          </a:xfrm>
          <a:prstGeom prst="flowChartProcess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Dijagram toka: Postupak 26"/>
          <p:cNvSpPr/>
          <p:nvPr/>
        </p:nvSpPr>
        <p:spPr>
          <a:xfrm rot="5400000">
            <a:off x="4833221" y="3364558"/>
            <a:ext cx="690249" cy="1677440"/>
          </a:xfrm>
          <a:prstGeom prst="flowChartProcess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Dijagram toka: Postupak 27"/>
          <p:cNvSpPr/>
          <p:nvPr/>
        </p:nvSpPr>
        <p:spPr>
          <a:xfrm rot="5400000">
            <a:off x="4824676" y="4224730"/>
            <a:ext cx="690249" cy="1677440"/>
          </a:xfrm>
          <a:prstGeom prst="flowChartProcess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Dijagram toka: Postupak 28"/>
          <p:cNvSpPr/>
          <p:nvPr/>
        </p:nvSpPr>
        <p:spPr>
          <a:xfrm rot="5400000">
            <a:off x="4780729" y="5123311"/>
            <a:ext cx="690249" cy="1677440"/>
          </a:xfrm>
          <a:prstGeom prst="flowChartProcess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Mjesec 30"/>
          <p:cNvSpPr/>
          <p:nvPr/>
        </p:nvSpPr>
        <p:spPr>
          <a:xfrm>
            <a:off x="10224655" y="415636"/>
            <a:ext cx="748145" cy="1489783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Zvijezda s 5 krakova 31"/>
          <p:cNvSpPr/>
          <p:nvPr/>
        </p:nvSpPr>
        <p:spPr>
          <a:xfrm>
            <a:off x="4648505" y="648690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Zvijezda s 5 krakova 32"/>
          <p:cNvSpPr/>
          <p:nvPr/>
        </p:nvSpPr>
        <p:spPr>
          <a:xfrm>
            <a:off x="8701548" y="899851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Zvijezda s 5 krakova 33"/>
          <p:cNvSpPr/>
          <p:nvPr/>
        </p:nvSpPr>
        <p:spPr>
          <a:xfrm>
            <a:off x="6872748" y="1290943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Zvijezda s 5 krakova 34"/>
          <p:cNvSpPr/>
          <p:nvPr/>
        </p:nvSpPr>
        <p:spPr>
          <a:xfrm>
            <a:off x="8012398" y="1304934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Zvijezda s 5 krakova 35"/>
          <p:cNvSpPr/>
          <p:nvPr/>
        </p:nvSpPr>
        <p:spPr>
          <a:xfrm>
            <a:off x="9536886" y="2071007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Zvijezda s 5 krakova 36"/>
          <p:cNvSpPr/>
          <p:nvPr/>
        </p:nvSpPr>
        <p:spPr>
          <a:xfrm>
            <a:off x="8207505" y="2238663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Zvijezda s 5 krakova 37"/>
          <p:cNvSpPr/>
          <p:nvPr/>
        </p:nvSpPr>
        <p:spPr>
          <a:xfrm>
            <a:off x="7226238" y="2267538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Zvijezda s 5 krakova 38"/>
          <p:cNvSpPr/>
          <p:nvPr/>
        </p:nvSpPr>
        <p:spPr>
          <a:xfrm>
            <a:off x="941968" y="1673551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Zvijezda s 5 krakova 39"/>
          <p:cNvSpPr/>
          <p:nvPr/>
        </p:nvSpPr>
        <p:spPr>
          <a:xfrm>
            <a:off x="7066733" y="648690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Zvijezda s 5 krakova 40"/>
          <p:cNvSpPr/>
          <p:nvPr/>
        </p:nvSpPr>
        <p:spPr>
          <a:xfrm>
            <a:off x="2119062" y="1124631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Zvijezda s 5 krakova 41"/>
          <p:cNvSpPr/>
          <p:nvPr/>
        </p:nvSpPr>
        <p:spPr>
          <a:xfrm>
            <a:off x="1934421" y="2370763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Zvijezda s 5 krakova 42"/>
          <p:cNvSpPr/>
          <p:nvPr/>
        </p:nvSpPr>
        <p:spPr>
          <a:xfrm>
            <a:off x="805189" y="598307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Zvijezda s 5 krakova 43"/>
          <p:cNvSpPr/>
          <p:nvPr/>
        </p:nvSpPr>
        <p:spPr>
          <a:xfrm>
            <a:off x="684255" y="2614628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Zvijezda s 5 krakova 44"/>
          <p:cNvSpPr/>
          <p:nvPr/>
        </p:nvSpPr>
        <p:spPr>
          <a:xfrm>
            <a:off x="6159257" y="2557465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8" name="Slika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821" y="2205174"/>
            <a:ext cx="469433" cy="304826"/>
          </a:xfrm>
          <a:prstGeom prst="rect">
            <a:avLst/>
          </a:prstGeom>
        </p:spPr>
      </p:pic>
      <p:sp>
        <p:nvSpPr>
          <p:cNvPr id="49" name="Zvijezda s 5 krakova 48"/>
          <p:cNvSpPr/>
          <p:nvPr/>
        </p:nvSpPr>
        <p:spPr>
          <a:xfrm>
            <a:off x="8873027" y="2504930"/>
            <a:ext cx="865420" cy="63965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Zvijezda s 5 krakova 49"/>
          <p:cNvSpPr/>
          <p:nvPr/>
        </p:nvSpPr>
        <p:spPr>
          <a:xfrm>
            <a:off x="7843307" y="2931320"/>
            <a:ext cx="403122" cy="268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Zvijezda s 5 krakova 50"/>
          <p:cNvSpPr/>
          <p:nvPr/>
        </p:nvSpPr>
        <p:spPr>
          <a:xfrm>
            <a:off x="11244825" y="1673551"/>
            <a:ext cx="403122" cy="268334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8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C -0.00195 0.00509 -0.00286 0.00672 -0.00403 0.01204 C -0.00481 0.01482 -0.00494 0.01736 -0.00547 0.02037 C -0.00742 0.03264 -0.00468 0.01389 -0.00677 0.02894 C -0.00781 0.04352 -0.00716 0.03542 -0.00885 0.05324 L -0.0095 0.06042 C -0.00937 0.07338 -0.00924 0.08634 -0.00885 0.09931 C -0.00885 0.10047 -0.00846 0.10162 -0.0082 0.10278 C -0.00638 0.11019 -0.00716 0.10509 -0.00612 0.11134 C -0.0056 0.11412 -0.00521 0.1169 -0.00481 0.11991 C -0.00455 0.12153 -0.00429 0.12315 -0.00403 0.12477 C -0.00364 0.12709 -0.00312 0.12963 -0.00273 0.13195 L -0.00208 0.13565 C -0.00221 0.14236 -0.00234 0.14931 -0.00273 0.15625 C -0.00286 0.15903 -0.00299 0.16204 -0.00338 0.16459 C -0.00364 0.16597 -0.00429 0.16713 -0.00481 0.16829 C -0.00521 0.17315 -0.00573 0.17801 -0.00612 0.18287 C -0.00638 0.18611 -0.00651 0.18935 -0.00677 0.19259 C -0.00716 0.19653 -0.0069 0.20116 -0.0082 0.20463 C -0.00989 0.20926 -0.00924 0.20695 -0.01015 0.21204 C -0.01002 0.22199 -0.01002 0.23218 -0.0095 0.24213 C -0.0095 0.24375 -0.00729 0.25371 -0.00677 0.25556 C -0.00599 0.2588 -0.00521 0.26227 -0.00403 0.26528 C -0.00312 0.26759 -0.00182 0.26968 -0.0013 0.27246 C 0.00039 0.28172 -0.00195 0.27037 0.00065 0.27986 C 0.00104 0.28102 0.00104 0.28218 0.00131 0.28334 C 0.00352 0.29213 0.00326 0.29097 0.00547 0.29676 C 0.00573 0.29792 0.00599 0.29908 0.00612 0.30047 C 0.00638 0.30209 0.00651 0.30371 0.00677 0.30533 C 0.00716 0.30648 0.00782 0.30764 0.00821 0.3088 C 0.01133 0.3213 0.00756 0.31134 0.01159 0.32107 C 0.01185 0.32292 0.01185 0.32523 0.01224 0.32709 C 0.01276 0.32894 0.01381 0.33009 0.01433 0.33195 C 0.01472 0.33287 0.01472 0.33426 0.01498 0.33542 C 0.01524 0.33866 0.01537 0.3419 0.01563 0.34514 C 0.01589 0.34676 0.01615 0.34838 0.01641 0.35 C 0.01667 0.35278 0.0168 0.35579 0.01706 0.35857 C 0.0168 0.36991 0.01693 0.38125 0.01641 0.39236 C 0.01628 0.39398 0.01537 0.39468 0.01498 0.39607 C 0.01472 0.39722 0.01459 0.39861 0.01433 0.39977 C 0.01459 0.41019 0.01433 0.42084 0.01498 0.43125 C 0.01524 0.43449 0.01732 0.43565 0.01836 0.43727 C 0.01914 0.43843 0.01979 0.43959 0.02045 0.44097 C 0.02097 0.44213 0.02188 0.44468 0.02188 0.44491 " pathEditMode="relative" rAng="0" ptsTypes="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22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051 -0.00286 0.00672 -0.00403 0.01204 C -0.00481 0.01482 -0.00494 0.01736 -0.00547 0.02037 C -0.00742 0.03264 -0.00468 0.01389 -0.00677 0.02894 C -0.00781 0.04352 -0.00716 0.03542 -0.00885 0.05324 L -0.0095 0.06042 C -0.00937 0.07338 -0.00924 0.08635 -0.00885 0.09931 C -0.00885 0.10047 -0.00846 0.10162 -0.0082 0.10278 C -0.00638 0.11019 -0.00716 0.1051 -0.00612 0.11135 C -0.0056 0.11412 -0.00521 0.1169 -0.00481 0.11991 C -0.00455 0.12153 -0.00429 0.12315 -0.00403 0.12477 C -0.00364 0.12709 -0.00312 0.12963 -0.00273 0.13195 L -0.00208 0.13565 C -0.00221 0.14236 -0.00234 0.14931 -0.00273 0.15625 C -0.00286 0.15903 -0.00299 0.16204 -0.00338 0.16459 C -0.00364 0.16598 -0.00429 0.16713 -0.00481 0.16829 C -0.00521 0.17315 -0.00573 0.17801 -0.00612 0.18287 C -0.00638 0.18611 -0.00651 0.18936 -0.00677 0.1926 C -0.00716 0.19653 -0.0069 0.20116 -0.0082 0.20463 C -0.00989 0.20926 -0.00924 0.20695 -0.01015 0.21204 C -0.01002 0.22199 -0.01002 0.23218 -0.0095 0.24213 C -0.0095 0.24375 -0.00729 0.25371 -0.00677 0.25556 C -0.00599 0.2588 -0.00521 0.26227 -0.00403 0.26528 C -0.00312 0.2676 -0.00182 0.26968 -0.0013 0.27246 C 0.00039 0.28172 -0.00195 0.27037 0.00065 0.27986 C 0.00104 0.28102 0.00104 0.28218 0.00131 0.28334 C 0.00352 0.29213 0.00326 0.29098 0.00547 0.29676 C 0.00573 0.29792 0.00599 0.29908 0.00612 0.30047 C 0.00638 0.30209 0.00651 0.30371 0.00677 0.30533 C 0.00716 0.30649 0.00782 0.30764 0.00821 0.3088 C 0.01133 0.3213 0.00756 0.31135 0.01159 0.32107 C 0.01185 0.32292 0.01185 0.32524 0.01224 0.32709 C 0.01276 0.32894 0.01381 0.3301 0.01433 0.33195 C 0.01472 0.33287 0.01472 0.33426 0.01498 0.33542 C 0.01524 0.33866 0.01537 0.3419 0.01563 0.34514 C 0.01589 0.34676 0.01615 0.34838 0.01641 0.35 C 0.01667 0.35278 0.0168 0.35579 0.01706 0.35857 C 0.0168 0.36991 0.01693 0.38125 0.01641 0.39236 C 0.01628 0.39399 0.01537 0.39468 0.01498 0.39607 C 0.01472 0.39723 0.01459 0.39861 0.01433 0.39977 C 0.01459 0.41019 0.01433 0.42084 0.01498 0.43125 C 0.01524 0.43449 0.01732 0.43565 0.01836 0.43727 C 0.01914 0.43843 0.01979 0.43959 0.02045 0.44098 C 0.02097 0.44213 0.02188 0.44468 0.02188 0.44468 " pathEditMode="relative" ptsTypes="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051 -0.00286 0.00672 -0.00403 0.01204 C -0.00481 0.01482 -0.00494 0.01736 -0.00547 0.02037 C -0.00742 0.03264 -0.00468 0.01389 -0.00677 0.02894 C -0.00781 0.04352 -0.00716 0.03542 -0.00885 0.05324 L -0.0095 0.06042 C -0.00937 0.07338 -0.00924 0.08635 -0.00885 0.09931 C -0.00885 0.10047 -0.00846 0.10162 -0.0082 0.10278 C -0.00638 0.11019 -0.00716 0.1051 -0.00612 0.11135 C -0.0056 0.11412 -0.00521 0.1169 -0.00481 0.11991 C -0.00455 0.12153 -0.00429 0.12315 -0.00403 0.12477 C -0.00364 0.12709 -0.00312 0.12963 -0.00273 0.13195 L -0.00208 0.13565 C -0.00221 0.14236 -0.00234 0.14931 -0.00273 0.15625 C -0.00286 0.15903 -0.00299 0.16204 -0.00338 0.16459 C -0.00364 0.16598 -0.00429 0.16713 -0.00481 0.16829 C -0.00521 0.17315 -0.00573 0.17801 -0.00612 0.18287 C -0.00638 0.18611 -0.00651 0.18936 -0.00677 0.1926 C -0.00716 0.19653 -0.0069 0.20116 -0.0082 0.20463 C -0.00989 0.20926 -0.00924 0.20695 -0.01015 0.21204 C -0.01002 0.22199 -0.01002 0.23218 -0.0095 0.24213 C -0.0095 0.24375 -0.00729 0.25371 -0.00677 0.25556 C -0.00599 0.2588 -0.00521 0.26227 -0.00403 0.26528 C -0.00312 0.2676 -0.00182 0.26968 -0.0013 0.27246 C 0.00039 0.28172 -0.00195 0.27037 0.00065 0.27986 C 0.00104 0.28102 0.00104 0.28218 0.00131 0.28334 C 0.00352 0.29213 0.00326 0.29098 0.00547 0.29676 C 0.00573 0.29792 0.00599 0.29908 0.00612 0.30047 C 0.00638 0.30209 0.00651 0.30371 0.00677 0.30533 C 0.00716 0.30649 0.00782 0.30764 0.00821 0.3088 C 0.01133 0.3213 0.00756 0.31135 0.01159 0.32107 C 0.01185 0.32292 0.01185 0.32524 0.01224 0.32709 C 0.01276 0.32894 0.01381 0.3301 0.01433 0.33195 C 0.01472 0.33287 0.01472 0.33426 0.01498 0.33542 C 0.01524 0.33866 0.01537 0.3419 0.01563 0.34514 C 0.01589 0.34676 0.01615 0.34838 0.01641 0.35 C 0.01667 0.35278 0.0168 0.35579 0.01706 0.35857 C 0.0168 0.36991 0.01693 0.38125 0.01641 0.39236 C 0.01628 0.39399 0.01537 0.39468 0.01498 0.39607 C 0.01472 0.39723 0.01459 0.39861 0.01433 0.39977 C 0.01459 0.41019 0.01433 0.42084 0.01498 0.43125 C 0.01524 0.43449 0.01732 0.43565 0.01836 0.43727 C 0.01914 0.43843 0.01979 0.43959 0.02045 0.44098 C 0.02097 0.44213 0.02188 0.44468 0.02188 0.44468 " pathEditMode="relative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051 -0.00286 0.00672 -0.00403 0.01204 C -0.00481 0.01482 -0.00494 0.01736 -0.00547 0.02037 C -0.00742 0.03264 -0.00468 0.01389 -0.00677 0.02894 C -0.00781 0.04352 -0.00716 0.03542 -0.00885 0.05324 L -0.0095 0.06042 C -0.00937 0.07338 -0.00924 0.08635 -0.00885 0.09931 C -0.00885 0.10047 -0.00846 0.10162 -0.0082 0.10278 C -0.00638 0.11019 -0.00716 0.1051 -0.00612 0.11135 C -0.0056 0.11412 -0.00521 0.1169 -0.00481 0.11991 C -0.00455 0.12153 -0.00429 0.12315 -0.00403 0.12477 C -0.00364 0.12709 -0.00312 0.12963 -0.00273 0.13195 L -0.00208 0.13565 C -0.00221 0.14236 -0.00234 0.14931 -0.00273 0.15625 C -0.00286 0.15903 -0.00299 0.16204 -0.00338 0.16459 C -0.00364 0.16598 -0.00429 0.16713 -0.00481 0.16829 C -0.00521 0.17315 -0.00573 0.17801 -0.00612 0.18287 C -0.00638 0.18611 -0.00651 0.18936 -0.00677 0.1926 C -0.00716 0.19653 -0.0069 0.20116 -0.0082 0.20463 C -0.00989 0.20926 -0.00924 0.20695 -0.01015 0.21204 C -0.01002 0.22199 -0.01002 0.23218 -0.0095 0.24213 C -0.0095 0.24375 -0.00729 0.25371 -0.00677 0.25556 C -0.00599 0.2588 -0.00521 0.26227 -0.00403 0.26528 C -0.00312 0.2676 -0.00182 0.26968 -0.0013 0.27246 C 0.00039 0.28172 -0.00195 0.27037 0.00065 0.27986 C 0.00104 0.28102 0.00104 0.28218 0.00131 0.28334 C 0.00352 0.29213 0.00326 0.29098 0.00547 0.29676 C 0.00573 0.29792 0.00599 0.29908 0.00612 0.30047 C 0.00638 0.30209 0.00651 0.30371 0.00677 0.30533 C 0.00716 0.30649 0.00782 0.30764 0.00821 0.3088 C 0.01133 0.3213 0.00756 0.31135 0.01159 0.32107 C 0.01185 0.32292 0.01185 0.32524 0.01224 0.32709 C 0.01276 0.32894 0.01381 0.3301 0.01433 0.33195 C 0.01472 0.33287 0.01472 0.33426 0.01498 0.33542 C 0.01524 0.33866 0.01537 0.3419 0.01563 0.34514 C 0.01589 0.34676 0.01615 0.34838 0.01641 0.35 C 0.01667 0.35278 0.0168 0.35579 0.01706 0.35857 C 0.0168 0.36991 0.01693 0.38125 0.01641 0.39236 C 0.01628 0.39399 0.01537 0.39468 0.01498 0.39607 C 0.01472 0.39723 0.01459 0.39861 0.01433 0.39977 C 0.01459 0.41019 0.01433 0.42084 0.01498 0.43125 C 0.01524 0.43449 0.01732 0.43565 0.01836 0.43727 C 0.01914 0.43843 0.01979 0.43959 0.02045 0.44098 C 0.02097 0.44213 0.02188 0.44468 0.02188 0.44468 " pathEditMode="relative" ptsTypes="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051 -0.00286 0.00672 -0.00403 0.01204 C -0.00481 0.01482 -0.00494 0.01736 -0.00547 0.02037 C -0.00742 0.03264 -0.00468 0.01389 -0.00677 0.02894 C -0.00781 0.04352 -0.00716 0.03542 -0.00885 0.05324 L -0.0095 0.06042 C -0.00937 0.07338 -0.00924 0.08635 -0.00885 0.09931 C -0.00885 0.10047 -0.00846 0.10162 -0.0082 0.10278 C -0.00638 0.11019 -0.00716 0.1051 -0.00612 0.11135 C -0.0056 0.11412 -0.00521 0.1169 -0.00481 0.11991 C -0.00455 0.12153 -0.00429 0.12315 -0.00403 0.12477 C -0.00364 0.12709 -0.00312 0.12963 -0.00273 0.13195 L -0.00208 0.13565 C -0.00221 0.14236 -0.00234 0.14931 -0.00273 0.15625 C -0.00286 0.15903 -0.00299 0.16204 -0.00338 0.16459 C -0.00364 0.16598 -0.00429 0.16713 -0.00481 0.16829 C -0.00521 0.17315 -0.00573 0.17801 -0.00612 0.18287 C -0.00638 0.18611 -0.00651 0.18936 -0.00677 0.1926 C -0.00716 0.19653 -0.0069 0.20116 -0.0082 0.20463 C -0.00989 0.20926 -0.00924 0.20695 -0.01015 0.21204 C -0.01002 0.22199 -0.01002 0.23218 -0.0095 0.24213 C -0.0095 0.24375 -0.00729 0.25371 -0.00677 0.25556 C -0.00599 0.2588 -0.00521 0.26227 -0.00403 0.26528 C -0.00312 0.2676 -0.00182 0.26968 -0.0013 0.27246 C 0.00039 0.28172 -0.00195 0.27037 0.00065 0.27986 C 0.00104 0.28102 0.00104 0.28218 0.00131 0.28334 C 0.00352 0.29213 0.00326 0.29098 0.00547 0.29676 C 0.00573 0.29792 0.00599 0.29908 0.00612 0.30047 C 0.00638 0.30209 0.00651 0.30371 0.00677 0.30533 C 0.00716 0.30649 0.00782 0.30764 0.00821 0.3088 C 0.01133 0.3213 0.00756 0.31135 0.01159 0.32107 C 0.01185 0.32292 0.01185 0.32524 0.01224 0.32709 C 0.01276 0.32894 0.01381 0.3301 0.01433 0.33195 C 0.01472 0.33287 0.01472 0.33426 0.01498 0.33542 C 0.01524 0.33866 0.01537 0.3419 0.01563 0.34514 C 0.01589 0.34676 0.01615 0.34838 0.01641 0.35 C 0.01667 0.35278 0.0168 0.35579 0.01706 0.35857 C 0.0168 0.36991 0.01693 0.38125 0.01641 0.39236 C 0.01628 0.39399 0.01537 0.39468 0.01498 0.39607 C 0.01472 0.39723 0.01459 0.39861 0.01433 0.39977 C 0.01459 0.41019 0.01433 0.42084 0.01498 0.43125 C 0.01524 0.43449 0.01732 0.43565 0.01836 0.43727 C 0.01914 0.43843 0.01979 0.43959 0.02045 0.44098 C 0.02097 0.44213 0.02188 0.44468 0.02188 0.44468 " pathEditMode="relative" ptsTypes="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051 -0.00286 0.00672 -0.00403 0.01204 C -0.00481 0.01482 -0.00494 0.01736 -0.00547 0.02037 C -0.00742 0.03264 -0.00468 0.01389 -0.00677 0.02894 C -0.00781 0.04352 -0.00716 0.03542 -0.00885 0.05324 L -0.0095 0.06042 C -0.00937 0.07338 -0.00924 0.08635 -0.00885 0.09931 C -0.00885 0.10047 -0.00846 0.10162 -0.0082 0.10278 C -0.00638 0.11019 -0.00716 0.1051 -0.00612 0.11135 C -0.0056 0.11412 -0.00521 0.1169 -0.00481 0.11991 C -0.00455 0.12153 -0.00429 0.12315 -0.00403 0.12477 C -0.00364 0.12709 -0.00312 0.12963 -0.00273 0.13195 L -0.00208 0.13565 C -0.00221 0.14236 -0.00234 0.14931 -0.00273 0.15625 C -0.00286 0.15903 -0.00299 0.16204 -0.00338 0.16459 C -0.00364 0.16598 -0.00429 0.16713 -0.00481 0.16829 C -0.00521 0.17315 -0.00573 0.17801 -0.00612 0.18287 C -0.00638 0.18611 -0.00651 0.18936 -0.00677 0.1926 C -0.00716 0.19653 -0.0069 0.20116 -0.0082 0.20463 C -0.00989 0.20926 -0.00924 0.20695 -0.01015 0.21204 C -0.01002 0.22199 -0.01002 0.23218 -0.0095 0.24213 C -0.0095 0.24375 -0.00729 0.25371 -0.00677 0.25556 C -0.00599 0.2588 -0.00521 0.26227 -0.00403 0.26528 C -0.00312 0.2676 -0.00182 0.26968 -0.0013 0.27246 C 0.00039 0.28172 -0.00195 0.27037 0.00065 0.27986 C 0.00104 0.28102 0.00104 0.28218 0.00131 0.28334 C 0.00352 0.29213 0.00326 0.29098 0.00547 0.29676 C 0.00573 0.29792 0.00599 0.29908 0.00612 0.30047 C 0.00638 0.30209 0.00651 0.30371 0.00677 0.30533 C 0.00716 0.30649 0.00782 0.30764 0.00821 0.3088 C 0.01133 0.3213 0.00756 0.31135 0.01159 0.32107 C 0.01185 0.32292 0.01185 0.32524 0.01224 0.32709 C 0.01276 0.32894 0.01381 0.3301 0.01433 0.33195 C 0.01472 0.33287 0.01472 0.33426 0.01498 0.33542 C 0.01524 0.33866 0.01537 0.3419 0.01563 0.34514 C 0.01589 0.34676 0.01615 0.34838 0.01641 0.35 C 0.01667 0.35278 0.0168 0.35579 0.01706 0.35857 C 0.0168 0.36991 0.01693 0.38125 0.01641 0.39236 C 0.01628 0.39399 0.01537 0.39468 0.01498 0.39607 C 0.01472 0.39723 0.01459 0.39861 0.01433 0.39977 C 0.01459 0.41019 0.01433 0.42084 0.01498 0.43125 C 0.01524 0.43449 0.01732 0.43565 0.01836 0.43727 C 0.01914 0.43843 0.01979 0.43959 0.02045 0.44098 C 0.02097 0.44213 0.02188 0.44468 0.02188 0.44468 " pathEditMode="relative" ptsTypes="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051 -0.00286 0.00672 -0.00403 0.01204 C -0.00481 0.01482 -0.00494 0.01736 -0.00547 0.02037 C -0.00742 0.03264 -0.00468 0.01389 -0.00677 0.02894 C -0.00781 0.04352 -0.00716 0.03542 -0.00885 0.05324 L -0.0095 0.06042 C -0.00937 0.07338 -0.00924 0.08635 -0.00885 0.09931 C -0.00885 0.10047 -0.00846 0.10162 -0.0082 0.10278 C -0.00638 0.11019 -0.00716 0.1051 -0.00612 0.11135 C -0.0056 0.11412 -0.00521 0.1169 -0.00481 0.11991 C -0.00455 0.12153 -0.00429 0.12315 -0.00403 0.12477 C -0.00364 0.12709 -0.00312 0.12963 -0.00273 0.13195 L -0.00208 0.13565 C -0.00221 0.14236 -0.00234 0.14931 -0.00273 0.15625 C -0.00286 0.15903 -0.00299 0.16204 -0.00338 0.16459 C -0.00364 0.16598 -0.00429 0.16713 -0.00481 0.16829 C -0.00521 0.17315 -0.00573 0.17801 -0.00612 0.18287 C -0.00638 0.18611 -0.00651 0.18936 -0.00677 0.1926 C -0.00716 0.19653 -0.0069 0.20116 -0.0082 0.20463 C -0.00989 0.20926 -0.00924 0.20695 -0.01015 0.21204 C -0.01002 0.22199 -0.01002 0.23218 -0.0095 0.24213 C -0.0095 0.24375 -0.00729 0.25371 -0.00677 0.25556 C -0.00599 0.2588 -0.00521 0.26227 -0.00403 0.26528 C -0.00312 0.2676 -0.00182 0.26968 -0.0013 0.27246 C 0.00039 0.28172 -0.00195 0.27037 0.00065 0.27986 C 0.00104 0.28102 0.00104 0.28218 0.00131 0.28334 C 0.00352 0.29213 0.00326 0.29098 0.00547 0.29676 C 0.00573 0.29792 0.00599 0.29908 0.00612 0.30047 C 0.00638 0.30209 0.00651 0.30371 0.00677 0.30533 C 0.00716 0.30649 0.00782 0.30764 0.00821 0.3088 C 0.01133 0.3213 0.00756 0.31135 0.01159 0.32107 C 0.01185 0.32292 0.01185 0.32524 0.01224 0.32709 C 0.01276 0.32894 0.01381 0.3301 0.01433 0.33195 C 0.01472 0.33287 0.01472 0.33426 0.01498 0.33542 C 0.01524 0.33866 0.01537 0.3419 0.01563 0.34514 C 0.01589 0.34676 0.01615 0.34838 0.01641 0.35 C 0.01667 0.35278 0.0168 0.35579 0.01706 0.35857 C 0.0168 0.36991 0.01693 0.38125 0.01641 0.39236 C 0.01628 0.39399 0.01537 0.39468 0.01498 0.39607 C 0.01472 0.39723 0.01459 0.39861 0.01433 0.39977 C 0.01459 0.41019 0.01433 0.42084 0.01498 0.43125 C 0.01524 0.43449 0.01732 0.43565 0.01836 0.43727 C 0.01914 0.43843 0.01979 0.43959 0.02045 0.44098 C 0.02097 0.44213 0.02188 0.44468 0.02188 0.44468 " pathEditMode="relative" ptsTypes="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051 -0.00286 0.00672 -0.00403 0.01204 C -0.00481 0.01482 -0.00494 0.01736 -0.00547 0.02037 C -0.00742 0.03264 -0.00468 0.01389 -0.00677 0.02894 C -0.00781 0.04352 -0.00716 0.03542 -0.00885 0.05324 L -0.0095 0.06042 C -0.00937 0.07338 -0.00924 0.08635 -0.00885 0.09931 C -0.00885 0.10047 -0.00846 0.10162 -0.0082 0.10278 C -0.00638 0.11019 -0.00716 0.1051 -0.00612 0.11135 C -0.0056 0.11412 -0.00521 0.1169 -0.00481 0.11991 C -0.00455 0.12153 -0.00429 0.12315 -0.00403 0.12477 C -0.00364 0.12709 -0.00312 0.12963 -0.00273 0.13195 L -0.00208 0.13565 C -0.00221 0.14236 -0.00234 0.14931 -0.00273 0.15625 C -0.00286 0.15903 -0.00299 0.16204 -0.00338 0.16459 C -0.00364 0.16598 -0.00429 0.16713 -0.00481 0.16829 C -0.00521 0.17315 -0.00573 0.17801 -0.00612 0.18287 C -0.00638 0.18611 -0.00651 0.18936 -0.00677 0.1926 C -0.00716 0.19653 -0.0069 0.20116 -0.0082 0.20463 C -0.00989 0.20926 -0.00924 0.20695 -0.01015 0.21204 C -0.01002 0.22199 -0.01002 0.23218 -0.0095 0.24213 C -0.0095 0.24375 -0.00729 0.25371 -0.00677 0.25556 C -0.00599 0.2588 -0.00521 0.26227 -0.00403 0.26528 C -0.00312 0.2676 -0.00182 0.26968 -0.0013 0.27246 C 0.00039 0.28172 -0.00195 0.27037 0.00065 0.27986 C 0.00104 0.28102 0.00104 0.28218 0.00131 0.28334 C 0.00352 0.29213 0.00326 0.29098 0.00547 0.29676 C 0.00573 0.29792 0.00599 0.29908 0.00612 0.30047 C 0.00638 0.30209 0.00651 0.30371 0.00677 0.30533 C 0.00716 0.30649 0.00782 0.30764 0.00821 0.3088 C 0.01133 0.3213 0.00756 0.31135 0.01159 0.32107 C 0.01185 0.32292 0.01185 0.32524 0.01224 0.32709 C 0.01276 0.32894 0.01381 0.3301 0.01433 0.33195 C 0.01472 0.33287 0.01472 0.33426 0.01498 0.33542 C 0.01524 0.33866 0.01537 0.3419 0.01563 0.34514 C 0.01589 0.34676 0.01615 0.34838 0.01641 0.35 C 0.01667 0.35278 0.0168 0.35579 0.01706 0.35857 C 0.0168 0.36991 0.01693 0.38125 0.01641 0.39236 C 0.01628 0.39399 0.01537 0.39468 0.01498 0.39607 C 0.01472 0.39723 0.01459 0.39861 0.01433 0.39977 C 0.01459 0.41019 0.01433 0.42084 0.01498 0.43125 C 0.01524 0.43449 0.01732 0.43565 0.01836 0.43727 C 0.01914 0.43843 0.01979 0.43959 0.02045 0.44098 C 0.02097 0.44213 0.02188 0.44468 0.02188 0.44468 " pathEditMode="relative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051 -0.00286 0.00672 -0.00403 0.01204 C -0.00481 0.01482 -0.00494 0.01736 -0.00547 0.02037 C -0.00742 0.03264 -0.00468 0.01389 -0.00677 0.02894 C -0.00781 0.04352 -0.00716 0.03542 -0.00885 0.05324 L -0.0095 0.06042 C -0.00937 0.07338 -0.00924 0.08635 -0.00885 0.09931 C -0.00885 0.10047 -0.00846 0.10162 -0.0082 0.10278 C -0.00638 0.11019 -0.00716 0.1051 -0.00612 0.11135 C -0.0056 0.11412 -0.00521 0.1169 -0.00481 0.11991 C -0.00455 0.12153 -0.00429 0.12315 -0.00403 0.12477 C -0.00364 0.12709 -0.00312 0.12963 -0.00273 0.13195 L -0.00208 0.13565 C -0.00221 0.14236 -0.00234 0.14931 -0.00273 0.15625 C -0.00286 0.15903 -0.00299 0.16204 -0.00338 0.16459 C -0.00364 0.16598 -0.00429 0.16713 -0.00481 0.16829 C -0.00521 0.17315 -0.00573 0.17801 -0.00612 0.18287 C -0.00638 0.18611 -0.00651 0.18936 -0.00677 0.1926 C -0.00716 0.19653 -0.0069 0.20116 -0.0082 0.20463 C -0.00989 0.20926 -0.00924 0.20695 -0.01015 0.21204 C -0.01002 0.22199 -0.01002 0.23218 -0.0095 0.24213 C -0.0095 0.24375 -0.00729 0.25371 -0.00677 0.25556 C -0.00599 0.2588 -0.00521 0.26227 -0.00403 0.26528 C -0.00312 0.2676 -0.00182 0.26968 -0.0013 0.27246 C 0.00039 0.28172 -0.00195 0.27037 0.00065 0.27986 C 0.00104 0.28102 0.00104 0.28218 0.00131 0.28334 C 0.00352 0.29213 0.00326 0.29098 0.00547 0.29676 C 0.00573 0.29792 0.00599 0.29908 0.00612 0.30047 C 0.00638 0.30209 0.00651 0.30371 0.00677 0.30533 C 0.00716 0.30649 0.00782 0.30764 0.00821 0.3088 C 0.01133 0.3213 0.00756 0.31135 0.01159 0.32107 C 0.01185 0.32292 0.01185 0.32524 0.01224 0.32709 C 0.01276 0.32894 0.01381 0.3301 0.01433 0.33195 C 0.01472 0.33287 0.01472 0.33426 0.01498 0.33542 C 0.01524 0.33866 0.01537 0.3419 0.01563 0.34514 C 0.01589 0.34676 0.01615 0.34838 0.01641 0.35 C 0.01667 0.35278 0.0168 0.35579 0.01706 0.35857 C 0.0168 0.36991 0.01693 0.38125 0.01641 0.39236 C 0.01628 0.39399 0.01537 0.39468 0.01498 0.39607 C 0.01472 0.39723 0.01459 0.39861 0.01433 0.39977 C 0.01459 0.41019 0.01433 0.42084 0.01498 0.43125 C 0.01524 0.43449 0.01732 0.43565 0.01836 0.43727 C 0.01914 0.43843 0.01979 0.43959 0.02045 0.44098 C 0.02097 0.44213 0.02188 0.44468 0.02188 0.44468 " pathEditMode="relative" ptsTypes="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00B0F0"/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712108" y="1258798"/>
            <a:ext cx="532014" cy="5320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Elipsa 2"/>
          <p:cNvSpPr/>
          <p:nvPr/>
        </p:nvSpPr>
        <p:spPr>
          <a:xfrm>
            <a:off x="4837775" y="1383686"/>
            <a:ext cx="91441" cy="1324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/>
          <p:cNvSpPr/>
          <p:nvPr/>
        </p:nvSpPr>
        <p:spPr>
          <a:xfrm>
            <a:off x="5020655" y="1383685"/>
            <a:ext cx="91441" cy="1324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Luk 4"/>
          <p:cNvSpPr/>
          <p:nvPr/>
        </p:nvSpPr>
        <p:spPr>
          <a:xfrm rot="6709104">
            <a:off x="4746336" y="1204314"/>
            <a:ext cx="274320" cy="55123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 rot="5400000">
            <a:off x="4626837" y="1946218"/>
            <a:ext cx="787634" cy="459547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 rot="2296049">
            <a:off x="5149786" y="2134039"/>
            <a:ext cx="787634" cy="142271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 rot="19093288">
            <a:off x="4120241" y="2064837"/>
            <a:ext cx="787634" cy="142271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 rot="5400000">
            <a:off x="4784529" y="2716996"/>
            <a:ext cx="787634" cy="17768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 rot="5400000" flipV="1">
            <a:off x="4497547" y="2719086"/>
            <a:ext cx="787634" cy="17350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bični oblačić 10"/>
          <p:cNvSpPr/>
          <p:nvPr/>
        </p:nvSpPr>
        <p:spPr>
          <a:xfrm>
            <a:off x="5544589" y="407324"/>
            <a:ext cx="3549535" cy="2277687"/>
          </a:xfrm>
          <a:prstGeom prst="cloudCallout">
            <a:avLst>
              <a:gd name="adj1" fmla="val -55025"/>
              <a:gd name="adj2" fmla="val -720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Danas mi je bio težak dan. Morao sam ići ispod zebre. </a:t>
            </a:r>
            <a:r>
              <a:rPr lang="hr-HR" dirty="0" err="1" smtClean="0"/>
              <a:t>Hahaahhahah</a:t>
            </a:r>
            <a:endParaRPr lang="hr-HR" dirty="0"/>
          </a:p>
        </p:txBody>
      </p:sp>
      <p:sp>
        <p:nvSpPr>
          <p:cNvPr id="12" name="Luk 11"/>
          <p:cNvSpPr/>
          <p:nvPr/>
        </p:nvSpPr>
        <p:spPr>
          <a:xfrm rot="18057099">
            <a:off x="-108705" y="4234552"/>
            <a:ext cx="8433590" cy="5852841"/>
          </a:xfrm>
          <a:prstGeom prst="arc">
            <a:avLst>
              <a:gd name="adj1" fmla="val 16200000"/>
              <a:gd name="adj2" fmla="val 243522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Pravokutnik 21"/>
          <p:cNvSpPr/>
          <p:nvPr/>
        </p:nvSpPr>
        <p:spPr>
          <a:xfrm>
            <a:off x="6974378" y="3316778"/>
            <a:ext cx="2236124" cy="7259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/>
          <p:cNvSpPr/>
          <p:nvPr/>
        </p:nvSpPr>
        <p:spPr>
          <a:xfrm>
            <a:off x="7050580" y="3826623"/>
            <a:ext cx="590203" cy="590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8506691" y="3806375"/>
            <a:ext cx="590203" cy="590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5" name="Ravni poveznik 24"/>
          <p:cNvCxnSpPr/>
          <p:nvPr/>
        </p:nvCxnSpPr>
        <p:spPr>
          <a:xfrm flipH="1" flipV="1">
            <a:off x="8404167" y="2493818"/>
            <a:ext cx="397626" cy="822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ravokutnik 29"/>
          <p:cNvSpPr/>
          <p:nvPr/>
        </p:nvSpPr>
        <p:spPr>
          <a:xfrm>
            <a:off x="8021782" y="3424842"/>
            <a:ext cx="3158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7401098" y="3429167"/>
            <a:ext cx="3158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7188062" y="2590801"/>
            <a:ext cx="1216104" cy="700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8886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Zaobljeni pravokutni oblačić 32"/>
          <p:cNvSpPr/>
          <p:nvPr/>
        </p:nvSpPr>
        <p:spPr>
          <a:xfrm>
            <a:off x="9484822" y="723205"/>
            <a:ext cx="2951018" cy="1695797"/>
          </a:xfrm>
          <a:prstGeom prst="wedgeRoundRectCallout">
            <a:avLst>
              <a:gd name="adj1" fmla="val -65113"/>
              <a:gd name="adj2" fmla="val 72314"/>
              <a:gd name="adj3" fmla="val 16667"/>
            </a:avLst>
          </a:prstGeom>
          <a:ln>
            <a:solidFill>
              <a:srgbClr val="5B9BD5"/>
            </a:solidFill>
          </a:ln>
          <a:scene3d>
            <a:camera prst="isometricTopU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Danas mi je bio najbolji dan, nije bilo ni jednog pješaka…</a:t>
            </a:r>
            <a:endParaRPr lang="hr-HR" dirty="0"/>
          </a:p>
        </p:txBody>
      </p:sp>
      <p:sp>
        <p:nvSpPr>
          <p:cNvPr id="13" name="Luk 12"/>
          <p:cNvSpPr/>
          <p:nvPr/>
        </p:nvSpPr>
        <p:spPr>
          <a:xfrm rot="18372096">
            <a:off x="6255326" y="4498459"/>
            <a:ext cx="3674226" cy="3242796"/>
          </a:xfrm>
          <a:prstGeom prst="arc">
            <a:avLst>
              <a:gd name="adj1" fmla="val 16200000"/>
              <a:gd name="adj2" fmla="val 902318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81396" y="3873731"/>
            <a:ext cx="2236124" cy="7259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Elipsa 2"/>
          <p:cNvSpPr/>
          <p:nvPr/>
        </p:nvSpPr>
        <p:spPr>
          <a:xfrm>
            <a:off x="857598" y="4383576"/>
            <a:ext cx="590203" cy="590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/>
          <p:cNvSpPr/>
          <p:nvPr/>
        </p:nvSpPr>
        <p:spPr>
          <a:xfrm>
            <a:off x="2313710" y="4397432"/>
            <a:ext cx="590203" cy="590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 flipH="1" flipV="1">
            <a:off x="2211185" y="3050771"/>
            <a:ext cx="397626" cy="822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1828800" y="3981795"/>
            <a:ext cx="3158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1208116" y="3986120"/>
            <a:ext cx="3158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995080" y="3147754"/>
            <a:ext cx="1216104" cy="700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8886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4712108" y="1258798"/>
            <a:ext cx="532014" cy="5320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4837775" y="1383686"/>
            <a:ext cx="91441" cy="1324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5020655" y="1383685"/>
            <a:ext cx="91441" cy="1324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Luk 11"/>
          <p:cNvSpPr/>
          <p:nvPr/>
        </p:nvSpPr>
        <p:spPr>
          <a:xfrm rot="6709104">
            <a:off x="4746336" y="1204314"/>
            <a:ext cx="274320" cy="551239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 rot="5400000">
            <a:off x="4626837" y="1946218"/>
            <a:ext cx="787634" cy="459547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 rot="2296049">
            <a:off x="5149786" y="2134039"/>
            <a:ext cx="787634" cy="142271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 rot="19093288">
            <a:off x="4120241" y="2064837"/>
            <a:ext cx="787634" cy="142271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 rot="5400000">
            <a:off x="4784529" y="2716996"/>
            <a:ext cx="787634" cy="17768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 rot="5400000" flipV="1">
            <a:off x="4497547" y="2719086"/>
            <a:ext cx="787634" cy="173502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bični oblačić 17"/>
          <p:cNvSpPr/>
          <p:nvPr/>
        </p:nvSpPr>
        <p:spPr>
          <a:xfrm>
            <a:off x="5719156" y="494027"/>
            <a:ext cx="4995949" cy="2199297"/>
          </a:xfrm>
          <a:prstGeom prst="cloudCallout">
            <a:avLst>
              <a:gd name="adj1" fmla="val -56606"/>
              <a:gd name="adj2" fmla="val -6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Hvala publiko znam da je bilo dobro… </a:t>
            </a:r>
            <a:r>
              <a:rPr lang="hr-HR" dirty="0" err="1"/>
              <a:t>H</a:t>
            </a:r>
            <a:r>
              <a:rPr lang="hr-HR" dirty="0" err="1" smtClean="0"/>
              <a:t>ahah</a:t>
            </a:r>
            <a:endParaRPr lang="hr-HR" dirty="0"/>
          </a:p>
        </p:txBody>
      </p:sp>
      <p:sp>
        <p:nvSpPr>
          <p:cNvPr id="19" name="Oblačić s crtom 3 (crta isticanja) 18"/>
          <p:cNvSpPr/>
          <p:nvPr/>
        </p:nvSpPr>
        <p:spPr>
          <a:xfrm>
            <a:off x="4480802" y="4236719"/>
            <a:ext cx="3794759" cy="2017224"/>
          </a:xfrm>
          <a:prstGeom prst="accentCallout3">
            <a:avLst>
              <a:gd name="adj1" fmla="val 46360"/>
              <a:gd name="adj2" fmla="val -5704"/>
              <a:gd name="adj3" fmla="val 18750"/>
              <a:gd name="adj4" fmla="val -16667"/>
              <a:gd name="adj5" fmla="val 100000"/>
              <a:gd name="adj6" fmla="val -16667"/>
              <a:gd name="adj7" fmla="val 15298"/>
              <a:gd name="adj8" fmla="val -28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Ne nije bilo dobro… </a:t>
            </a:r>
            <a:r>
              <a:rPr lang="hr-HR" dirty="0"/>
              <a:t>T</a:t>
            </a:r>
            <a:r>
              <a:rPr lang="hr-HR" dirty="0" smtClean="0"/>
              <a:t>ebi je dobro. </a:t>
            </a:r>
            <a:r>
              <a:rPr lang="hr-HR" dirty="0" err="1" smtClean="0"/>
              <a:t>Haha</a:t>
            </a:r>
            <a:endParaRPr lang="hr-HR" dirty="0" smtClean="0"/>
          </a:p>
          <a:p>
            <a:pPr algn="ctr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278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edestrian safety needs to catch up to technology and put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9" y="69850"/>
            <a:ext cx="9575800" cy="671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Pravokutnik 2"/>
          <p:cNvSpPr/>
          <p:nvPr/>
        </p:nvSpPr>
        <p:spPr>
          <a:xfrm>
            <a:off x="2892658" y="2967335"/>
            <a:ext cx="640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Hvala na pažnji!!!</a:t>
            </a:r>
            <a:endParaRPr lang="hr-H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4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65</TotalTime>
  <Words>53</Words>
  <Application>Microsoft Office PowerPoint</Application>
  <PresentationFormat>Široki zaslon</PresentationFormat>
  <Paragraphs>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Vrsta drva</vt:lpstr>
      <vt:lpstr>Auto i pješak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 i pješak</dc:title>
  <dc:creator>Snježana Mihočka</dc:creator>
  <cp:lastModifiedBy>Snježana Mihočka</cp:lastModifiedBy>
  <cp:revision>8</cp:revision>
  <dcterms:created xsi:type="dcterms:W3CDTF">2017-12-12T12:45:25Z</dcterms:created>
  <dcterms:modified xsi:type="dcterms:W3CDTF">2017-12-12T13:51:20Z</dcterms:modified>
</cp:coreProperties>
</file>