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BDAF-9C11-4D48-AA75-9BD834388F5C}" type="datetimeFigureOut">
              <a:rPr lang="hr-HR" smtClean="0"/>
              <a:t>2.10.2017.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E682-F477-481B-AD5A-26FDD07DBD1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rainpop.com/science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bs/simulations/translated/hr" TargetMode="External"/><Relationship Id="rId2" Type="http://schemas.openxmlformats.org/officeDocument/2006/relationships/hyperlink" Target="https://phet.colorado.edu/bs/simulations/category/biology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uman.biodigital.com/index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IGRIFIKACIJA U OBRAZOVANJU 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8064896" cy="1752600"/>
          </a:xfrm>
        </p:spPr>
        <p:txBody>
          <a:bodyPr>
            <a:normAutofit fontScale="92500"/>
          </a:bodyPr>
          <a:lstStyle/>
          <a:p>
            <a:pPr algn="r"/>
            <a:r>
              <a:rPr lang="hr-HR" dirty="0" smtClean="0"/>
              <a:t>Županijsko stručno vijeće učitelja biologije i kemije, </a:t>
            </a:r>
          </a:p>
          <a:p>
            <a:pPr algn="r"/>
            <a:r>
              <a:rPr lang="hr-HR" dirty="0" smtClean="0"/>
              <a:t>Koprivnica, 03. </a:t>
            </a:r>
            <a:r>
              <a:rPr lang="hr-HR" dirty="0" smtClean="0"/>
              <a:t>listopad</a:t>
            </a:r>
            <a:r>
              <a:rPr lang="hr-HR" dirty="0" smtClean="0"/>
              <a:t>, 2017. </a:t>
            </a:r>
          </a:p>
          <a:p>
            <a:pPr algn="r"/>
            <a:r>
              <a:rPr lang="hr-HR" dirty="0" smtClean="0"/>
              <a:t>Martina Lovrak Ivanov, </a:t>
            </a:r>
            <a:r>
              <a:rPr lang="hr-HR" dirty="0" err="1" smtClean="0"/>
              <a:t>dipl</a:t>
            </a:r>
            <a:r>
              <a:rPr lang="hr-HR" dirty="0" smtClean="0"/>
              <a:t>. </a:t>
            </a:r>
            <a:r>
              <a:rPr lang="hr-HR" dirty="0" err="1" smtClean="0"/>
              <a:t>uč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Odabrani digitalni alati, portali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Moovly</a:t>
            </a:r>
            <a:r>
              <a:rPr lang="hr-HR" dirty="0" smtClean="0"/>
              <a:t> – alat za izradu animiranog sadržaja</a:t>
            </a:r>
          </a:p>
          <a:p>
            <a:r>
              <a:rPr lang="hr-HR" dirty="0" err="1" smtClean="0"/>
              <a:t>Kahoot</a:t>
            </a:r>
            <a:r>
              <a:rPr lang="hr-HR" dirty="0" smtClean="0"/>
              <a:t>- alat za izradu i rješavanje kvizova</a:t>
            </a:r>
          </a:p>
          <a:p>
            <a:r>
              <a:rPr lang="hr-HR" dirty="0" smtClean="0"/>
              <a:t>BRAIN POP- zabavni portal</a:t>
            </a:r>
          </a:p>
          <a:p>
            <a:r>
              <a:rPr lang="hr-HR" dirty="0" err="1" smtClean="0"/>
              <a:t>PhEt</a:t>
            </a:r>
            <a:r>
              <a:rPr lang="hr-HR" dirty="0" smtClean="0"/>
              <a:t> simulacije- interaktivne simulacije </a:t>
            </a:r>
          </a:p>
          <a:p>
            <a:r>
              <a:rPr lang="hr-HR" dirty="0" smtClean="0"/>
              <a:t>SCIENCE KIDS – portal sa zabavnim i interaktivnim sadržajima</a:t>
            </a:r>
          </a:p>
          <a:p>
            <a:r>
              <a:rPr lang="hr-HR" dirty="0" err="1" smtClean="0"/>
              <a:t>Biodigital</a:t>
            </a:r>
            <a:r>
              <a:rPr lang="hr-HR" dirty="0" smtClean="0"/>
              <a:t> human- istraži ljudsko tijelo- 3D modeli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Moovly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Prijava(</a:t>
            </a:r>
            <a:r>
              <a:rPr lang="hr-HR" dirty="0" err="1" smtClean="0"/>
              <a:t>google</a:t>
            </a:r>
            <a:r>
              <a:rPr lang="hr-HR" dirty="0" smtClean="0"/>
              <a:t> račun)</a:t>
            </a:r>
          </a:p>
          <a:p>
            <a:r>
              <a:rPr lang="hr-HR" dirty="0" smtClean="0"/>
              <a:t>Mogućnost dijeljenja- </a:t>
            </a:r>
            <a:r>
              <a:rPr lang="hr-HR" dirty="0" err="1" smtClean="0"/>
              <a:t>youtube</a:t>
            </a:r>
            <a:r>
              <a:rPr lang="hr-HR" dirty="0" smtClean="0"/>
              <a:t>, pohrana na računalo</a:t>
            </a:r>
          </a:p>
          <a:p>
            <a:r>
              <a:rPr lang="hr-HR" dirty="0" smtClean="0"/>
              <a:t>Besplatno do 10 minuta 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49580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KAHOOT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Učenje kroz igru u realnom vremenu</a:t>
            </a:r>
          </a:p>
          <a:p>
            <a:r>
              <a:rPr lang="hr-HR" dirty="0" smtClean="0"/>
              <a:t>Ne treba korisnički račun učenicima</a:t>
            </a:r>
          </a:p>
          <a:p>
            <a:r>
              <a:rPr lang="hr-HR" dirty="0" smtClean="0"/>
              <a:t>Nemogućnost dugotrajnog praćenja rezultata učenika</a:t>
            </a:r>
            <a:endParaRPr lang="hr-H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4553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BRAIN POP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Zabavni portal </a:t>
            </a:r>
          </a:p>
          <a:p>
            <a:r>
              <a:rPr lang="hr-HR" dirty="0" smtClean="0"/>
              <a:t>Animacije, video, interaktivne igre, kvizovi</a:t>
            </a:r>
          </a:p>
          <a:p>
            <a:r>
              <a:rPr lang="hr-HR" dirty="0" smtClean="0"/>
              <a:t>ENGLESKI JEZIK </a:t>
            </a:r>
          </a:p>
          <a:p>
            <a:r>
              <a:rPr lang="hr-HR" dirty="0" smtClean="0"/>
              <a:t>Potiču na razmišljanje i primjenu naučenog </a:t>
            </a:r>
          </a:p>
          <a:p>
            <a:r>
              <a:rPr lang="hr-HR" dirty="0" smtClean="0">
                <a:hlinkClick r:id="rId2"/>
              </a:rPr>
              <a:t>https://www.brainpop.com/science/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Prijava , ponešto može i bez prijave 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68760"/>
            <a:ext cx="417227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PHEt</a:t>
            </a:r>
            <a:r>
              <a:rPr lang="hr-HR" dirty="0" smtClean="0"/>
              <a:t> simulacije- interaktivne simulacije iz prirodoslovnih predmeta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Nastala na Sveučilištu u </a:t>
            </a:r>
            <a:r>
              <a:rPr lang="hr-HR" dirty="0" err="1" smtClean="0"/>
              <a:t>Koloradu</a:t>
            </a:r>
            <a:r>
              <a:rPr lang="hr-HR" dirty="0" smtClean="0"/>
              <a:t>, pojašnjava fiziku, biologiju, kemiju, matematiku, geografiju</a:t>
            </a:r>
          </a:p>
          <a:p>
            <a:r>
              <a:rPr lang="hr-HR" dirty="0" smtClean="0"/>
              <a:t>BESPLATNE! </a:t>
            </a:r>
          </a:p>
          <a:p>
            <a:r>
              <a:rPr lang="hr-HR" dirty="0" smtClean="0"/>
              <a:t>“Bosanski jezik”</a:t>
            </a:r>
          </a:p>
          <a:p>
            <a:r>
              <a:rPr lang="hr-HR" dirty="0" smtClean="0"/>
              <a:t>Ako se registrira mogu se koristiti materijali  drugih učitelja</a:t>
            </a:r>
          </a:p>
          <a:p>
            <a:r>
              <a:rPr lang="hr-HR" dirty="0" smtClean="0">
                <a:hlinkClick r:id="rId2"/>
              </a:rPr>
              <a:t>https://phet.colorado.edu/bs/simulations/category/biology</a:t>
            </a:r>
            <a:endParaRPr lang="hr-HR" dirty="0" smtClean="0"/>
          </a:p>
          <a:p>
            <a:r>
              <a:rPr lang="hr-HR" dirty="0" smtClean="0"/>
              <a:t>Neke prevedene na hrvatski jezik   </a:t>
            </a:r>
            <a:r>
              <a:rPr lang="hr-HR" dirty="0" smtClean="0">
                <a:hlinkClick r:id="rId3"/>
              </a:rPr>
              <a:t>https://phet.colorado.edu/bs/simulations/translated/hr</a:t>
            </a:r>
            <a:endParaRPr lang="hr-HR" dirty="0" smtClean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1628800"/>
            <a:ext cx="40417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SCIENCE KIDS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PORTAL SA ZABAVNIM I INTERAKTIVNIM SADRŽAJEM</a:t>
            </a:r>
          </a:p>
          <a:p>
            <a:r>
              <a:rPr lang="hr-HR" dirty="0" smtClean="0"/>
              <a:t>Engleski jezik</a:t>
            </a:r>
          </a:p>
          <a:p>
            <a:r>
              <a:rPr lang="hr-HR" dirty="0" smtClean="0"/>
              <a:t>Upute, kvizovi, projekti</a:t>
            </a:r>
            <a:endParaRPr lang="hr-HR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788024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BIODIGITAL HUMAN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Istraži ljudsko tijelo</a:t>
            </a:r>
          </a:p>
          <a:p>
            <a:r>
              <a:rPr lang="hr-HR" dirty="0" smtClean="0"/>
              <a:t>3D modeli</a:t>
            </a:r>
          </a:p>
          <a:p>
            <a:r>
              <a:rPr lang="hr-HR" dirty="0" smtClean="0"/>
              <a:t>Jednostavno sučelje</a:t>
            </a:r>
          </a:p>
          <a:p>
            <a:r>
              <a:rPr lang="hr-HR" dirty="0" smtClean="0"/>
              <a:t>Registracija</a:t>
            </a:r>
          </a:p>
          <a:p>
            <a:r>
              <a:rPr lang="hr-HR" dirty="0" smtClean="0"/>
              <a:t>Može se uklopiti u vlastite digitalne materijale </a:t>
            </a:r>
          </a:p>
          <a:p>
            <a:r>
              <a:rPr lang="hr-HR" smtClean="0">
                <a:hlinkClick r:id="rId2"/>
              </a:rPr>
              <a:t>https://human.biodigital.com/index.html</a:t>
            </a:r>
            <a:endParaRPr lang="hr-HR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96752"/>
            <a:ext cx="4757350" cy="506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/>
              <a:t>Hvala na pažnji 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219</Words>
  <Application>Microsoft Office PowerPoint</Application>
  <PresentationFormat>Prikaz na zaslonu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tema</vt:lpstr>
      <vt:lpstr>IGRIFIKACIJA U OBRAZOVANJU </vt:lpstr>
      <vt:lpstr>Odabrani digitalni alati, portali </vt:lpstr>
      <vt:lpstr>Moovly</vt:lpstr>
      <vt:lpstr>KAHOOT</vt:lpstr>
      <vt:lpstr>BRAIN POP </vt:lpstr>
      <vt:lpstr>PHEt simulacije- interaktivne simulacije iz prirodoslovnih predmeta</vt:lpstr>
      <vt:lpstr>SCIENCE KIDS</vt:lpstr>
      <vt:lpstr>BIODIGITAL HUMAN</vt:lpstr>
      <vt:lpstr>Hvala na pažnji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IGRIFIKACIJA U OBRAZOVANJU</dc:title>
  <dc:creator>Martina</dc:creator>
  <cp:lastModifiedBy>Martina</cp:lastModifiedBy>
  <cp:revision>15</cp:revision>
  <dcterms:created xsi:type="dcterms:W3CDTF">2017-10-02T19:15:24Z</dcterms:created>
  <dcterms:modified xsi:type="dcterms:W3CDTF">2017-10-02T21:21:08Z</dcterms:modified>
</cp:coreProperties>
</file>