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57" r:id="rId4"/>
    <p:sldId id="258" r:id="rId5"/>
    <p:sldId id="259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F611F-B068-487B-8554-DCEC6BC34D64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0BAB2-7BF2-4E8D-9005-B1B08ABDBB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21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5471-4319-4873-B810-A0E468085DAA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E29-9312-4C0E-808B-9E664400C8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0029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5471-4319-4873-B810-A0E468085DAA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E29-9312-4C0E-808B-9E664400C8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1214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5471-4319-4873-B810-A0E468085DAA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E29-9312-4C0E-808B-9E664400C8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6984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5471-4319-4873-B810-A0E468085DAA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E29-9312-4C0E-808B-9E664400C8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809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5471-4319-4873-B810-A0E468085DAA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E29-9312-4C0E-808B-9E664400C8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6460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5471-4319-4873-B810-A0E468085DAA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E29-9312-4C0E-808B-9E664400C8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3719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5471-4319-4873-B810-A0E468085DAA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E29-9312-4C0E-808B-9E664400C8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9950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5471-4319-4873-B810-A0E468085DAA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E29-9312-4C0E-808B-9E664400C8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7206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5471-4319-4873-B810-A0E468085DAA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E29-9312-4C0E-808B-9E664400C8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8781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5471-4319-4873-B810-A0E468085DAA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E29-9312-4C0E-808B-9E664400C8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429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5471-4319-4873-B810-A0E468085DAA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E29-9312-4C0E-808B-9E664400C8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9378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5471-4319-4873-B810-A0E468085DAA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3DE29-9312-4C0E-808B-9E664400C8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836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808074" y="1255363"/>
            <a:ext cx="96067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/>
              <a:t>Das Schmetterlingshaus </a:t>
            </a:r>
            <a:endParaRPr lang="hr-HR" sz="88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8865031" y="5920353"/>
            <a:ext cx="3099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PATRICIA MIHOCI, 8.B</a:t>
            </a:r>
          </a:p>
        </p:txBody>
      </p:sp>
    </p:spTree>
    <p:extLst>
      <p:ext uri="{BB962C8B-B14F-4D97-AF65-F5344CB8AC3E}">
        <p14:creationId xmlns:p14="http://schemas.microsoft.com/office/powerpoint/2010/main" val="3543752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9" b="364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34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3871" y="227818"/>
            <a:ext cx="4783015" cy="637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85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51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8" b="20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99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" b="138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77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98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388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276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1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366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763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576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759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975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24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1" b="352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12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</Words>
  <Application>Microsoft Office PowerPoint</Application>
  <PresentationFormat>Široki zaslon</PresentationFormat>
  <Paragraphs>2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Patricia</dc:creator>
  <cp:lastModifiedBy>Sonja</cp:lastModifiedBy>
  <cp:revision>16</cp:revision>
  <dcterms:created xsi:type="dcterms:W3CDTF">2017-02-16T14:20:12Z</dcterms:created>
  <dcterms:modified xsi:type="dcterms:W3CDTF">2017-05-08T06:40:20Z</dcterms:modified>
</cp:coreProperties>
</file>