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EDB1-E3F0-4020-BB82-AF7E44DBA215}" type="datetimeFigureOut">
              <a:rPr lang="hr-HR" smtClean="0"/>
              <a:pPr/>
              <a:t>5.3.2014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DD58-7D85-45B1-8927-808B74A4D90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 userDrawn="1"/>
        </p:nvSpPr>
        <p:spPr>
          <a:xfrm>
            <a:off x="251520" y="6309320"/>
            <a:ext cx="648072" cy="432048"/>
          </a:xfrm>
          <a:prstGeom prst="actionButtonBackPrevious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ction Button: Back or Previous 7">
            <a:hlinkClick r:id="" action="ppaction://hlinkshowjump?jump=nextslide" highlightClick="1"/>
          </p:cNvPr>
          <p:cNvSpPr/>
          <p:nvPr userDrawn="1"/>
        </p:nvSpPr>
        <p:spPr>
          <a:xfrm rot="10800000">
            <a:off x="971600" y="6309320"/>
            <a:ext cx="648072" cy="432048"/>
          </a:xfrm>
          <a:prstGeom prst="actionButtonBackPrevious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314" name="Picture 2" descr="http://www.svijetokonas.net/wp-content/uploads/2011/12/55071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72400" y="0"/>
            <a:ext cx="971600" cy="728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Moždani valovi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800" i="1" u="sng" dirty="0" smtClean="0"/>
              <a:t>Adrian Goršeta 8.a</a:t>
            </a:r>
            <a:endParaRPr lang="hr-HR" sz="2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Delta valovi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Delta valovi su valovi najniže frekvencije , od 0.5 Hz do 3 Hz. Ovi valovi se javljaju u dubokom snu i nemogu otići ispod 0 jer bi to značilo smrt. Ovi valovi su jako bitni jer svojom frekvencijom okidaju lučenje određenih hormona bitnih za rast i razvoj.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CEAAkGBxQPEhAUExIVFRUVFRUUGBcXFhMWHBQbGhcfFxgYFRcYIioiGRsqHRUYIjMtJSkrLi46Fx8zODQsNzQtLisBCgoKDg0MFw8QGCwlHRwsLCssLCwtLCssLSwsNywsLCwsLSwsNywsNyssNzcsKyssLCwsLCw3NysrKzcsKyssK//AABEIAJMAkwMBIgACEQEDEQH/xAAbAAEAAQUBAAAAAAAAAAAAAAAABQEDBAYHAv/EADcQAAICAQIDBgMGBgIDAAAAAAECABEDEiEEBTEGEyJBUWEycZEUI4GCocEWQlJTcqIz8BXR4f/EABcBAQEBAQAAAAAAAAAAAAAAAAACAQP/xAAfEQEAAgEFAQEBAAAAAAAAAAAAARECIzFBUWESQhP/2gAMAwEAAhEDEQA/AM2IiUkiIgIiIExyLn78Ka+LGTuvp7r6GdE4Li0zIrobU/8AaPvORyZ7Nc6PCvTf8bnxD0PTUJjXS4nlGBAI3BnqY0iIgIiICIiAiIgIiIHG4iJSSIiAiIhpKykQN97D8x7zGcRPix9PdT0+hsfSbPOY9luL7ricR8mOg/m6frU6bJlqsSkrAREQEREBERAREQONxESkkREBJXheTHJiGTXVjIa0kgaBZ1Ne1yKmdw/NHRVUBPDrCtp8S6/io3+0xq9xfKRiCFnamCmxjNeIXsb3MunkNvmRcgJxje1I1NRIRd+tAmYPFccco8SJdKNQUhqUUN7ry9JkDnuYEspCkv3hoVqNAUfUbfrNEdheirehDfQ3N/TtjwxbSWI3AurG+1kjoLPnNAdrJNVZJobD5D2m59kuSYsnDlsiBjk1Cz/TsK+Xh/SbHz+mTfC8vbXDqYFXAAsEiiw0liQDvWw+su8B2wwZtI8QJNGx03oH3G/l0mbxvZ3BmUKydAosGjS1Qsf4iW+P7M8PnCakrTdadjubO/zladbSms73hb4jtXw+PTbGmDsDX9Laf1INfKWsXbLhmLWxWvXz3bpXsgP51mXh7M8MhsYV9rHTYDb6D9T5ywex/C2h7rZV01Zo+hYeZHrEfz9NTxbXtlwxKAMTqrf0ttO/v+288/xpw2guWOzMukAk7XR9rAmTxHZThnJtKBBFDarIO3mPh/2Mp/CfDUw0bFQvU7UK2PXpX0+caXrNTxKcu4xc+Ncig6W3F7WPI/j1/GZUt4cQRQoAAAoAeQHSXJydSIiBxuIiUkiIgZvLOXNxBYKQNIve9z0Cj3JltuDIXCbH3t118NNp3lzguZPhUhKFsrk1ZOnou/lufee83M9YW8WPwlipGvw6m1mt66zGsnL2fcEgNqrvBWlgScdEgA9bsURLacicuyWARjV9wRuw8Kf5dZYbmjl8rnc5A60SxCh+umztLy89yrWnSCNG9Ek6BSg39dvWBa5HwS8RlVGbSvU9BdeQvzM6BwHG8OiY1xugQscab7Fr6D3nOsHEL3ut8YZS1lRYqz/L7i9puPDdlcVBsbsV06sV9Fc7jJtV9Er/AB85OV8MmZ4bH367eIb2BuN68h69J4+1pt4humse6irP6ia4eyZor3m2gm6P/M2zZKHtU9jssy/BndNNog2YLjNahR8yQfYbSby6ZeXSey8wxqusuunSGuwfCTV7eW8ufal8XiXw0W3G19LmvfwghK6nYqoVVG4pQwJU11B8XysSn8Kk6g2dirjS4qiyqAEW78vWLy6Ly6bKcwsCxua6jr1r5zx9pXw+IeI6RuNyLsD32P0muv2SHxjM3e2GDUAAyikOgennL3D9mNN6s7kau8AoDS+51L6bkmvrcXl0Xl0n8WUNuCCPUEGXJGcg5X9kxDHq1HUWJ6WT6e0k5UbKjYiImtcbiIlJIiIGVy/g+/cIGCk9Lvc+gr2EyMfJ3bQVYMrDIQwDUNAs3ttMTgeJOHIrgAlTdHp0r95k8NzV8a41AFIMg6kau8FHV8pjYVzcqKBSzqNQU/DkIGoWPFVS43I31ZVDKTjW2qxv1CixuTRP4SxxvMu9UApRCqth3rwigdHS9pkrz9wxZVUFsgyN53QoLv0HXp6mGoibd2M55prBkOx+An1/pP7TU3NkkCgSTXp7TzNY7Fcrc0Tspgztjfun0hn0uW307DxY7/mqxXToZsGfhs3DnXjyPmUKQ2N2Fn0KEDr7GSuoTdxc1zCmXhGDucuXvFbWqhnCP8S92o3CndfwEqp4vGdenvNeM3jtR3WTcijYGnoPPpMPlsVxcgMX2nhgrMxzoQC66R3iGt9GnZh0269es8HiM+Pu8zhyrtT4goJxqxpCAouxtc0+WxXAkHgz8SzjIB90zhe6ZKZVNDvLvbc3R8pOCEzFKxEQONxESkkRED3ixl2VR1YhR8yaEkP/AAmSyAyEDWCQSQCm7A7WDMDh8uh0brpYNXTobkqnPdJOnFSk5GYa2stkFEhq2obDaY1g5uBKqzalKhwhIvqRqHUCXxyZicah8ZOQalpj8O/iJI6bQ3MlKurY2YM6vZynUCF0/Fp3Erj5uVAARbGLuQSb21FiarzuobaPy4yjMpFFSQfwNGTHJOQ/aSt5UUEXpBt6BoivKRvMOL752fSFLVdeZqid+l1Nx7L8vL8MBkWvEWxHcMt1uD5biBsHBcGmBAiClX/pJMcLxqZQSjXVeRHXod/IyL43inbBlxtQyroxt7h2ChwPQ2foZmcX91lxuNlasTD8fuyPxJH5pgkalDInFxGbMpyY2TSGOlNPxqrUbc9CaPlttKZuJXijjx2wB1HItEHwgeBvSyw+dGBLieWIG52mA3AnDvg233xk+Fh5gf0n3+st58w4hcKiwGfxA1f3ZtlP4gCBKIwIBBBB8xvc9SMxr3GYKNseXoPJXFkgegI3/LJSAiIgcbiIlJIiICIiAiIgXOHyFGVgAxBBCkWD7Eec6zwLlsaErpJVbWq07dK8ppfYThseR8hYW6aSt9AD1IHrYE3oSVMbiOBx5GVmQFlqj5ijY/C5c4jh1yKVYWD1E8cZmZdGkWS1V7UT+0d8/wDa/wB1gXcWIIAFAAHQDaU7hdWvSNVVdb16XLffP/a/3WO+f+1/usDJmGvAKuQ5Bdkk15WQAWA8jQnvvn/tf7rLeXiMgr7uvEgJ1A0CwB2HsTAymQGrHTce09yglYCIiBxuIiUkiIgIiZeDlubILTFkYeoUkQ1iRMnLy/KhpsWQfkb/ANSuLluZ/hw5D+RoEt2IY/ahXQo1/wD2dEms9kuQtw5bJk2ZhQUfyjzv32E2aS1Sph8wyOvdaKo5EVvCSdJ616TNiBA8y55kxZHRcOoDTR8XnVlttl36zwvP8h64gu4B1d54QQPG1L8G5A+XzrYKlaga8eeZas4KB231+HZCWbb4fH89jJTlOZsmJWf4jfkR5mtj7VM2ogIiICIiBxuIiUkiIgTvZLlA4nIWcWmOiR/UT0HynRgJF9muA+z4EUimPib5ny/DYSVkqIiICIiAiIgIiICIiAiIgIiIHG4iJSSS/ZPCr8VjDCxuaPqNxETGulieoiY0iIgIiICIiAiIgIiICIiAiI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340" name="AutoShape 4" descr="data:image/jpeg;base64,/9j/4AAQSkZJRgABAQAAAQABAAD/2wCEAAkGBxQPEhAUExIVFRUVFRUUGBcXFhMWHBQbGhcfFxgYFRcYIioiGRsqHRUYIjMtJSkrLi46Fx8zODQsNzQtLisBCgoKDg0MFw8QGCwlHRwsLCssLCwtLCssLSwsNywsLCwsLSwsNywsNyssNzcsKyssLCwsLCw3NysrKzcsKyssK//AABEIAJMAkwMBIgACEQEDEQH/xAAbAAEAAQUBAAAAAAAAAAAAAAAABQEDBAYHAv/EADcQAAICAQIDBgMGBgIDAAAAAAECABEDEiEEBTEGEyJBUWEycZEUI4GCocEWQlJTcqIz8BXR4f/EABcBAQEBAQAAAAAAAAAAAAAAAAACAQP/xAAfEQEAAgEFAQEBAAAAAAAAAAAAARECIzFBUWESQhP/2gAMAwEAAhEDEQA/AM2IiUkiIgIiIExyLn78Ka+LGTuvp7r6GdE4Li0zIrobU/8AaPvORyZ7Nc6PCvTf8bnxD0PTUJjXS4nlGBAI3BnqY0iIgIiICIiAiIgIiIHG4iJSSIiAiIhpKykQN97D8x7zGcRPix9PdT0+hsfSbPOY9luL7ricR8mOg/m6frU6bJlqsSkrAREQEREBERAREQONxESkkREBJXheTHJiGTXVjIa0kgaBZ1Ne1yKmdw/NHRVUBPDrCtp8S6/io3+0xq9xfKRiCFnamCmxjNeIXsb3MunkNvmRcgJxje1I1NRIRd+tAmYPFccco8SJdKNQUhqUUN7ry9JkDnuYEspCkv3hoVqNAUfUbfrNEdheirehDfQ3N/TtjwxbSWI3AurG+1kjoLPnNAdrJNVZJobD5D2m59kuSYsnDlsiBjk1Cz/TsK+Xh/SbHz+mTfC8vbXDqYFXAAsEiiw0liQDvWw+su8B2wwZtI8QJNGx03oH3G/l0mbxvZ3BmUKydAosGjS1Qsf4iW+P7M8PnCakrTdadjubO/zladbSms73hb4jtXw+PTbGmDsDX9Laf1INfKWsXbLhmLWxWvXz3bpXsgP51mXh7M8MhsYV9rHTYDb6D9T5ywex/C2h7rZV01Zo+hYeZHrEfz9NTxbXtlwxKAMTqrf0ttO/v+288/xpw2guWOzMukAk7XR9rAmTxHZThnJtKBBFDarIO3mPh/2Mp/CfDUw0bFQvU7UK2PXpX0+caXrNTxKcu4xc+Ncig6W3F7WPI/j1/GZUt4cQRQoAAAoAeQHSXJydSIiBxuIiUkiIgZvLOXNxBYKQNIve9z0Cj3JltuDIXCbH3t118NNp3lzguZPhUhKFsrk1ZOnou/lufee83M9YW8WPwlipGvw6m1mt66zGsnL2fcEgNqrvBWlgScdEgA9bsURLacicuyWARjV9wRuw8Kf5dZYbmjl8rnc5A60SxCh+umztLy89yrWnSCNG9Ek6BSg39dvWBa5HwS8RlVGbSvU9BdeQvzM6BwHG8OiY1xugQscab7Fr6D3nOsHEL3ut8YZS1lRYqz/L7i9puPDdlcVBsbsV06sV9Fc7jJtV9Er/AB85OV8MmZ4bH367eIb2BuN68h69J4+1pt4humse6irP6ia4eyZor3m2gm6P/M2zZKHtU9jssy/BndNNog2YLjNahR8yQfYbSby6ZeXSey8wxqusuunSGuwfCTV7eW8ufal8XiXw0W3G19LmvfwghK6nYqoVVG4pQwJU11B8XysSn8Kk6g2dirjS4qiyqAEW78vWLy6Ly6bKcwsCxua6jr1r5zx9pXw+IeI6RuNyLsD32P0muv2SHxjM3e2GDUAAyikOgennL3D9mNN6s7kau8AoDS+51L6bkmvrcXl0Xl0n8WUNuCCPUEGXJGcg5X9kxDHq1HUWJ6WT6e0k5UbKjYiImtcbiIlJIiIGVy/g+/cIGCk9Lvc+gr2EyMfJ3bQVYMrDIQwDUNAs3ttMTgeJOHIrgAlTdHp0r95k8NzV8a41AFIMg6kau8FHV8pjYVzcqKBSzqNQU/DkIGoWPFVS43I31ZVDKTjW2qxv1CixuTRP4SxxvMu9UApRCqth3rwigdHS9pkrz9wxZVUFsgyN53QoLv0HXp6mGoibd2M55prBkOx+An1/pP7TU3NkkCgSTXp7TzNY7Fcrc0Tspgztjfun0hn0uW307DxY7/mqxXToZsGfhs3DnXjyPmUKQ2N2Fn0KEDr7GSuoTdxc1zCmXhGDucuXvFbWqhnCP8S92o3CndfwEqp4vGdenvNeM3jtR3WTcijYGnoPPpMPlsVxcgMX2nhgrMxzoQC66R3iGt9GnZh0269es8HiM+Pu8zhyrtT4goJxqxpCAouxtc0+WxXAkHgz8SzjIB90zhe6ZKZVNDvLvbc3R8pOCEzFKxEQONxESkkRED3ixl2VR1YhR8yaEkP/AAmSyAyEDWCQSQCm7A7WDMDh8uh0brpYNXTobkqnPdJOnFSk5GYa2stkFEhq2obDaY1g5uBKqzalKhwhIvqRqHUCXxyZicah8ZOQalpj8O/iJI6bQ3MlKurY2YM6vZynUCF0/Fp3Erj5uVAARbGLuQSb21FiarzuobaPy4yjMpFFSQfwNGTHJOQ/aSt5UUEXpBt6BoivKRvMOL752fSFLVdeZqid+l1Nx7L8vL8MBkWvEWxHcMt1uD5biBsHBcGmBAiClX/pJMcLxqZQSjXVeRHXod/IyL43inbBlxtQyroxt7h2ChwPQ2foZmcX91lxuNlasTD8fuyPxJH5pgkalDInFxGbMpyY2TSGOlNPxqrUbc9CaPlttKZuJXijjx2wB1HItEHwgeBvSyw+dGBLieWIG52mA3AnDvg233xk+Fh5gf0n3+st58w4hcKiwGfxA1f3ZtlP4gCBKIwIBBBB8xvc9SMxr3GYKNseXoPJXFkgegI3/LJSAiIgcbiIlJIiICIiAiIgXOHyFGVgAxBBCkWD7Eec6zwLlsaErpJVbWq07dK8ppfYThseR8hYW6aSt9AD1IHrYE3oSVMbiOBx5GVmQFlqj5ijY/C5c4jh1yKVYWD1E8cZmZdGkWS1V7UT+0d8/wDa/wB1gXcWIIAFAAHQDaU7hdWvSNVVdb16XLffP/a/3WO+f+1/usDJmGvAKuQ5Bdkk15WQAWA8jQnvvn/tf7rLeXiMgr7uvEgJ1A0CwB2HsTAymQGrHTce09yglYCIiBxuIiUkiIgIiZeDlubILTFkYeoUkQ1iRMnLy/KhpsWQfkb/ANSuLluZ/hw5D+RoEt2IY/ahXQo1/wD2dEms9kuQtw5bJk2ZhQUfyjzv32E2aS1Sph8wyOvdaKo5EVvCSdJ616TNiBA8y55kxZHRcOoDTR8XnVlttl36zwvP8h64gu4B1d54QQPG1L8G5A+XzrYKlaga8eeZas4KB231+HZCWbb4fH89jJTlOZsmJWf4jfkR5mtj7VM2ogIiICIiBxuIiUkiIgTvZLlA4nIWcWmOiR/UT0HynRgJF9muA+z4EUimPib5ny/DYSVkqIiICIiAiIgIiICIiAiIgIiIHG4iJSSS/ZPCr8VjDCxuaPqNxETGulieoiY0iIgIiICIiAiIgIiICIiAiI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4342" name="Picture 6" descr="http://www.quantumzona.com/uploads/4/4/6/1/4461360/6306236.jpg?1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3059832" cy="3059832"/>
          </a:xfrm>
          <a:prstGeom prst="rect">
            <a:avLst/>
          </a:prstGeom>
          <a:noFill/>
        </p:spPr>
      </p:pic>
      <p:pic>
        <p:nvPicPr>
          <p:cNvPr id="8" name="Picture 7" descr="Mozdani_Valo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916832"/>
            <a:ext cx="5638775" cy="3552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EEG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Elektroencefalograf</a:t>
            </a:r>
            <a:r>
              <a:rPr lang="hr-HR" dirty="0"/>
              <a:t> (EEG) je potpuno neinvazivna metoda mjerenja električke moždane aktivnosti</a:t>
            </a:r>
            <a:r>
              <a:rPr lang="hr-HR" dirty="0" smtClean="0"/>
              <a:t>.</a:t>
            </a:r>
          </a:p>
          <a:p>
            <a:r>
              <a:rPr lang="hr-HR" dirty="0" smtClean="0"/>
              <a:t>Za mjerenje se koristi standardno 19 elektroda (+2 uzemljenja na uškama) na glavi.</a:t>
            </a:r>
          </a:p>
          <a:p>
            <a:r>
              <a:rPr lang="hr-HR" dirty="0" smtClean="0"/>
              <a:t>Za vrijeme mjerenja moždane aktivnosti mogu se vidjeti svi navedeni valovi.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2.bp.blogspot.com/_CJogRHNm5oM/Swo1MKJlDVI/AAAAAAAAACY/Q0dM02GGDP4/s1600/YumiE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6768752" cy="5076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555" y="2967335"/>
            <a:ext cx="5860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Hvala na pozornosti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077073"/>
            <a:ext cx="8964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Izvori znanja : </a:t>
            </a:r>
          </a:p>
          <a:p>
            <a:r>
              <a:rPr lang="hr-HR" dirty="0" smtClean="0"/>
              <a:t>Udžbenik fizike osmog razreda</a:t>
            </a:r>
          </a:p>
          <a:p>
            <a:r>
              <a:rPr lang="hr-HR" dirty="0" smtClean="0"/>
              <a:t>www.sensaklub.hr/clanci/tretmani/mozdani-valovi-beta-alfa-theta-i-delta-stanja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0851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Wikipedia , članak o EEG-u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to val?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Val je posljedica nastala zbog poremećaja na čestice tog sredstva od strane nekog drugog tijela.</a:t>
            </a:r>
          </a:p>
          <a:p>
            <a:r>
              <a:rPr lang="hr-HR" dirty="0" smtClean="0"/>
              <a:t>Val se širi elastičnim sredstvima koja imaju kinetičku energiju. Čestice kod poremećenog sredstva titraju na dva načina: okomito na smjer poremećaja ili u smjeru poremećaja, čineći tako TRANSVERZALNE i LONGITUDINALNE valove.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Longitudinalni 		Transverzalni</a:t>
            </a:r>
            <a:endParaRPr lang="hr-HR" dirty="0"/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214554"/>
            <a:ext cx="4000528" cy="2214578"/>
          </a:xfrm>
        </p:spPr>
      </p:pic>
      <p:sp>
        <p:nvSpPr>
          <p:cNvPr id="9" name="TextBox 8"/>
          <p:cNvSpPr txBox="1"/>
          <p:nvPr/>
        </p:nvSpPr>
        <p:spPr>
          <a:xfrm>
            <a:off x="2915816" y="530120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Svaki val ima svoju frekvenciju.</a:t>
            </a:r>
          </a:p>
          <a:p>
            <a:r>
              <a:rPr lang="hr-HR" dirty="0" smtClean="0"/>
              <a:t>Frekvencija je broj titraja u jedinici vremena i mjeri se u hercima(Hz).</a:t>
            </a:r>
          </a:p>
          <a:p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72514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Ovdje je titraj udaljenost izmeđe 1 zgušćenja i razrjeđenja.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458112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Ovdje je titraj udaljenost između dvije najviše točke brjegova.</a:t>
            </a:r>
            <a:endParaRPr lang="hr-HR" dirty="0"/>
          </a:p>
        </p:txBody>
      </p:sp>
      <p:pic>
        <p:nvPicPr>
          <p:cNvPr id="13" name="Content Placeholder 12" descr="download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204864"/>
            <a:ext cx="3854802" cy="223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Moždani valovi 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Moždani valovi su obrasci električnih valova koji se nalaze u našem mozgu svake sekunde.</a:t>
            </a:r>
          </a:p>
          <a:p>
            <a:r>
              <a:rPr lang="hr-HR" dirty="0" smtClean="0"/>
              <a:t>Zaviseći od frekvencije vala koji prolazi našom glavom razlikujemo četiri vrste vala:</a:t>
            </a:r>
          </a:p>
          <a:p>
            <a:pPr lvl="1"/>
            <a:r>
              <a:rPr lang="hr-HR" dirty="0" smtClean="0"/>
              <a:t>BETA</a:t>
            </a:r>
          </a:p>
          <a:p>
            <a:pPr lvl="1"/>
            <a:r>
              <a:rPr lang="hr-HR" dirty="0" smtClean="0"/>
              <a:t>ALFA</a:t>
            </a:r>
          </a:p>
          <a:p>
            <a:pPr lvl="1"/>
            <a:r>
              <a:rPr lang="hr-HR" dirty="0" smtClean="0"/>
              <a:t>THETA</a:t>
            </a:r>
          </a:p>
          <a:p>
            <a:pPr lvl="1"/>
            <a:r>
              <a:rPr lang="hr-HR" dirty="0" smtClean="0"/>
              <a:t>DELTA</a:t>
            </a:r>
          </a:p>
          <a:p>
            <a:pPr lvl="1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Beta valovi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Beta valovi karakteriziraju stanje budnosti i svjesnosti te intenzivne koncentracije, te se kreću od 14 do 40 Hz i dijele se u četiri manje podskupine.</a:t>
            </a:r>
          </a:p>
          <a:p>
            <a:r>
              <a:rPr lang="hr-HR" dirty="0" smtClean="0"/>
              <a:t>Svi valovi su TRANSVERZALNI.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Od 13-15 Hz		Od 16-19 Hz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Ovi valovi prestavljaju neku vrstu odmora iako smo budni i svjesni što činimo.</a:t>
            </a:r>
          </a:p>
          <a:p>
            <a:r>
              <a:rPr lang="hr-HR" dirty="0" smtClean="0"/>
              <a:t>Naprimjer, kada želimo nešto učiniti , pa se suzdržimo pojave se valovi ove frekvencije.</a:t>
            </a:r>
          </a:p>
          <a:p>
            <a:r>
              <a:rPr lang="hr-HR" dirty="0" smtClean="0"/>
              <a:t>Praktički, mozak hoće, ali mišići nisu stisnuti.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Ovi valovi javljaju se u vremenu rješavanja zadataka. Naprimjer kada vam postavimo nešto ovakvo :	</a:t>
            </a:r>
          </a:p>
          <a:p>
            <a:pPr lvl="1"/>
            <a:r>
              <a:rPr lang="hr-HR" dirty="0" smtClean="0"/>
              <a:t>19 * 26 = ?</a:t>
            </a:r>
            <a:endParaRPr lang="hr-HR" dirty="0"/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dirty="0" smtClean="0"/>
              <a:t>Od 19-36 Hz		Više od 30 Hz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Ova skupina moždanih valova javlja se u vremenima velikog emocionalnog napora, te kod alkoholičara.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Ovakvi valovi se najčešće javljaju kod objedinjavanja podataka u jednu cjelinu te su naročito potrebni za uspjeh u sportu i glazbi.</a:t>
            </a:r>
          </a:p>
          <a:p>
            <a:r>
              <a:rPr lang="hr-HR" dirty="0" smtClean="0"/>
              <a:t>Također se javljaju u stresnim, bijesnim i paničnim stanjima.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Alfa valovi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hr-HR" dirty="0" smtClean="0"/>
              <a:t>Alfa valovi karakteriziraju stanje opuštenosti i kreativnosti. Oni dolaze između frekvencija 8 i 13 Hz.</a:t>
            </a:r>
          </a:p>
          <a:p>
            <a:r>
              <a:rPr lang="hr-HR" dirty="0" smtClean="0"/>
              <a:t>Alfa valovi se pojavljuju za vrijeme meditacije, REM faze sna ili lagane šetnje prirodom.</a:t>
            </a:r>
          </a:p>
          <a:p>
            <a:r>
              <a:rPr lang="hr-HR" dirty="0" smtClean="0"/>
              <a:t>Alfa valovi daju ugodno stanje koje nije prikladno za učenje.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Theta valovi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 valovi, raspona 4-7 Hz se javljaju u snu kada tonemo u san ili se budimo. Također se  znaju javljati kada sanjarimo. U ovom stanju naša su osjetila povučena iz vanjskog svijeta i usmjerena na nas. </a:t>
            </a:r>
            <a:r>
              <a:rPr lang="pl-PL" dirty="0"/>
              <a:t>Pretjerana theta aktivnost karakteristična je za osobe s poremećajem pozornosti.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449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Moždani valovi</vt:lpstr>
      <vt:lpstr>Što je to val?</vt:lpstr>
      <vt:lpstr>Longitudinalni   Transverzalni</vt:lpstr>
      <vt:lpstr>Moždani valovi </vt:lpstr>
      <vt:lpstr>Beta valovi</vt:lpstr>
      <vt:lpstr>Od 13-15 Hz  Od 16-19 Hz</vt:lpstr>
      <vt:lpstr>Od 19-36 Hz  Više od 30 Hz</vt:lpstr>
      <vt:lpstr>Alfa valovi</vt:lpstr>
      <vt:lpstr>Theta valovi</vt:lpstr>
      <vt:lpstr>Delta valovi </vt:lpstr>
      <vt:lpstr>Slide 11</vt:lpstr>
      <vt:lpstr>EEG</vt:lpstr>
      <vt:lpstr>Slide 13</vt:lpstr>
      <vt:lpstr>Slide 14</vt:lpstr>
    </vt:vector>
  </TitlesOfParts>
  <Company>SG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Moždani valovi</dc:title>
  <dc:creator>Adrian</dc:creator>
  <cp:lastModifiedBy>user</cp:lastModifiedBy>
  <cp:revision>10</cp:revision>
  <dcterms:created xsi:type="dcterms:W3CDTF">2014-03-02T16:37:56Z</dcterms:created>
  <dcterms:modified xsi:type="dcterms:W3CDTF">2014-03-05T17:06:29Z</dcterms:modified>
</cp:coreProperties>
</file>