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92E383-004F-4015-9B27-8D1E08F31E30}" type="datetimeFigureOut">
              <a:rPr lang="hr-HR" smtClean="0"/>
              <a:t>3.12.2012.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571694-72D0-46CA-97B6-DF963AD7C55B}" type="slidenum">
              <a:rPr lang="hr-HR" smtClean="0"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229200"/>
            <a:ext cx="5400600" cy="1143000"/>
          </a:xfrm>
        </p:spPr>
        <p:txBody>
          <a:bodyPr/>
          <a:lstStyle/>
          <a:p>
            <a:r>
              <a:rPr lang="hr-HR" dirty="0" smtClean="0"/>
              <a:t>Antonio </a:t>
            </a:r>
            <a:r>
              <a:rPr lang="hr-HR" dirty="0" err="1" smtClean="0"/>
              <a:t>Međurečan</a:t>
            </a:r>
            <a:r>
              <a:rPr lang="hr-HR" dirty="0" smtClean="0"/>
              <a:t> 7.c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ODREĐIVANJE VELIČINE ČESTICE TVARI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73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Uz pomoć formule:</a:t>
            </a:r>
          </a:p>
          <a:p>
            <a:pPr marL="0" indent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odnosno </a:t>
            </a:r>
          </a:p>
          <a:p>
            <a:pPr marL="0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izračunao sam visinu sloja ulja.</a:t>
            </a:r>
          </a:p>
          <a:p>
            <a:pPr marL="0" indent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Ako pretpostavim da je sloj kapljice ulja jednak veličini molekule ulje tada procijenjena veličina molekule ulja iznosi 0,0982936 mm.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Postupak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26033"/>
              </p:ext>
            </p:extLst>
          </p:nvPr>
        </p:nvGraphicFramePr>
        <p:xfrm>
          <a:off x="3779912" y="1484784"/>
          <a:ext cx="150416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Jednadžba" r:id="rId3" imgW="596880" imgH="177480" progId="Equation.3">
                  <p:embed/>
                </p:oleObj>
              </mc:Choice>
              <mc:Fallback>
                <p:oleObj name="Jednadžba" r:id="rId3" imgW="596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912" y="1484784"/>
                        <a:ext cx="1504167" cy="5760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92790"/>
              </p:ext>
            </p:extLst>
          </p:nvPr>
        </p:nvGraphicFramePr>
        <p:xfrm>
          <a:off x="554038" y="2492375"/>
          <a:ext cx="56610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Jednadžba" r:id="rId5" imgW="2311200" imgH="444240" progId="Equation.3">
                  <p:embed/>
                </p:oleObj>
              </mc:Choice>
              <mc:Fallback>
                <p:oleObj name="Jednadžba" r:id="rId5" imgW="23112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38" y="2492375"/>
                        <a:ext cx="5661025" cy="1087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7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72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Veličina čestice vrlo je mala pa se ne može izmjeriti ravnalom.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Jednostavnim pokusom pokušat ću procijeniti veličinu čestice suncokretovog ulja.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Kolika je veličina čestice tvari?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Suncokretovo ulje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Kapaljka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Šprica s mjernom ljestvicom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Staklena posuda s vodom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Kreda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Ribež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mtClean="0">
                <a:latin typeface="Times New Roman" pitchFamily="18" charset="0"/>
                <a:cs typeface="Times New Roman" pitchFamily="18" charset="0"/>
              </a:rPr>
              <a:t>Ravnalo ili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trokut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Materijal i pribor: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908792" cy="292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1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staklenu posudu ulio sam vodu i čekao da se površina smiri.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Naribao sam kredu tako da na površini vode pliva bijela prašina krede.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Kapaljkom sam kapnuo jednu kap ulja na sredinu posude s vodom i kredom.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Promatrao sam kako se kapljica ulja širi po površini vode.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Postupak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11024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534349" cy="414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14092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kapljica ulja na početku širenja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516216" cy="48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609059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promjer kapljice na kraju širenja  iznosio je 18 mm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Kada se mrlja kružnog oblika prestala širiti izmjerio sam njezin promjer te pomoću njega izračunao površinu mrlje.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Promjer-2r	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=18 mm → r=9 mm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Površina-A	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Postupak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95416"/>
              </p:ext>
            </p:extLst>
          </p:nvPr>
        </p:nvGraphicFramePr>
        <p:xfrm>
          <a:off x="3419872" y="3573016"/>
          <a:ext cx="2376263" cy="70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Jednadžba" r:id="rId3" imgW="685800" imgH="203040" progId="Equation.3">
                  <p:embed/>
                </p:oleObj>
              </mc:Choice>
              <mc:Fallback>
                <p:oleObj name="Jednadžba" r:id="rId3" imgW="685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3573016"/>
                        <a:ext cx="2376263" cy="7040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65302"/>
              </p:ext>
            </p:extLst>
          </p:nvPr>
        </p:nvGraphicFramePr>
        <p:xfrm>
          <a:off x="3392488" y="4581525"/>
          <a:ext cx="44021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Jednadžba" r:id="rId5" imgW="1650960" imgH="215640" progId="Equation.3">
                  <p:embed/>
                </p:oleObj>
              </mc:Choice>
              <mc:Fallback>
                <p:oleObj name="Jednadžba" r:id="rId5" imgW="16509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2488" y="4581525"/>
                        <a:ext cx="4402137" cy="576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7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Sada mi je poznata površina mrlje, a da bih izračunao visinu mrlje, za koju pretpostavljam da je veličine čestice ulja, moram odrediti volumen jedne kapljice ulja.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špricu sa označenom mjernom ljestvicom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ukapavao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sam  kapljice ulja do oznake 1ml.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Ukapao sam 40 kapljica ulja pa volumen jedne kapljice ulja iznosi 0.025 ml, odnosno V=0.025cm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=25mm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hr-HR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Postupak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234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Paper</vt:lpstr>
      <vt:lpstr>Jednadžba</vt:lpstr>
      <vt:lpstr>ODREĐIVANJE VELIČINE ČESTICE TVARI</vt:lpstr>
      <vt:lpstr>Kolika je veličina čestice tvari?</vt:lpstr>
      <vt:lpstr>Materijal i pribor:</vt:lpstr>
      <vt:lpstr>Postupak</vt:lpstr>
      <vt:lpstr>PowerPoint Presentation</vt:lpstr>
      <vt:lpstr>PowerPoint Presentation</vt:lpstr>
      <vt:lpstr>PowerPoint Presentation</vt:lpstr>
      <vt:lpstr>Postupak</vt:lpstr>
      <vt:lpstr>Postupak</vt:lpstr>
      <vt:lpstr>Postupak</vt:lpstr>
    </vt:vector>
  </TitlesOfParts>
  <Company>Podravka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ODREĐIVANJE VELIČINE ČESTICE TVARI</dc:title>
  <dc:creator>Administrator</dc:creator>
  <cp:lastModifiedBy>Administrator</cp:lastModifiedBy>
  <cp:revision>15</cp:revision>
  <dcterms:created xsi:type="dcterms:W3CDTF">2012-12-02T16:16:58Z</dcterms:created>
  <dcterms:modified xsi:type="dcterms:W3CDTF">2012-12-03T05:48:53Z</dcterms:modified>
</cp:coreProperties>
</file>