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909B-76E8-47F2-ABAE-2A5387A84C0F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3DBB-537E-419E-A000-A1BCEF90FAA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Leonardo da Vinci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Matej Vugrinec 8.D</a:t>
            </a: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"Mudrost je kći iskustva.“</a:t>
            </a:r>
          </a:p>
          <a:p>
            <a:r>
              <a:rPr lang="pl-PL" dirty="0"/>
              <a:t>"Praksa uvijek mora biti građena na dobroj </a:t>
            </a:r>
            <a:r>
              <a:rPr lang="pl-PL" dirty="0" smtClean="0"/>
              <a:t>teoriji.„</a:t>
            </a:r>
          </a:p>
          <a:p>
            <a:r>
              <a:rPr lang="vi-VN" dirty="0"/>
              <a:t>"Tko druge vrijeđa, sebe ne </a:t>
            </a:r>
            <a:r>
              <a:rPr lang="vi-VN" dirty="0" smtClean="0"/>
              <a:t>zaštićuje</a:t>
            </a:r>
            <a:r>
              <a:rPr lang="hr-HR" dirty="0" smtClean="0"/>
              <a:t>.</a:t>
            </a:r>
            <a:r>
              <a:rPr lang="vi-VN" dirty="0" smtClean="0"/>
              <a:t>“</a:t>
            </a:r>
            <a:endParaRPr lang="hr-HR" dirty="0" smtClean="0"/>
          </a:p>
          <a:p>
            <a:r>
              <a:rPr lang="hr-HR" dirty="0" smtClean="0"/>
              <a:t>"Slikar koji ne sumnja u svoju sposobnost malo postiže."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da Vinciju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Rođen 15.4. 1452. u Vinciju u Italiji</a:t>
            </a:r>
          </a:p>
          <a:p>
            <a:r>
              <a:rPr lang="hr-HR" dirty="0" smtClean="0"/>
              <a:t>Umro 2.5. 1519. u Amboiseu u Francuskoj</a:t>
            </a:r>
          </a:p>
          <a:p>
            <a:r>
              <a:rPr lang="hr-HR" dirty="0" smtClean="0"/>
              <a:t>Talijanski slikar, arhitekt, izumitelj, glazbenik, kipar, mislilac, matematičar i inženjer</a:t>
            </a:r>
          </a:p>
          <a:p>
            <a:r>
              <a:rPr lang="hr-HR" dirty="0" smtClean="0"/>
              <a:t>Najveći genij renesanse</a:t>
            </a:r>
          </a:p>
          <a:p>
            <a:r>
              <a:rPr lang="hr-HR" dirty="0" smtClean="0"/>
              <a:t>Njegove slike: </a:t>
            </a:r>
            <a:r>
              <a:rPr lang="hr-HR" u="sng" dirty="0" smtClean="0"/>
              <a:t>Mona Lisa</a:t>
            </a:r>
            <a:r>
              <a:rPr lang="hr-HR" dirty="0" smtClean="0"/>
              <a:t> i </a:t>
            </a:r>
            <a:r>
              <a:rPr lang="hr-HR" u="sng" dirty="0" smtClean="0"/>
              <a:t>Posljednja večera</a:t>
            </a:r>
            <a:endParaRPr lang="hr-HR" u="sng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Leonardo da Vinci</a:t>
            </a:r>
            <a:endParaRPr lang="hr-HR" dirty="0"/>
          </a:p>
        </p:txBody>
      </p:sp>
      <p:pic>
        <p:nvPicPr>
          <p:cNvPr id="4" name="Content Placeholder 3" descr="Leonardo_sel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8830" y="1600201"/>
            <a:ext cx="2886340" cy="3686188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rođenja njegova obitelj se preselila u Firencu gdje se Leonardo da Vinci školovao i brzo napredovao.</a:t>
            </a:r>
          </a:p>
          <a:p>
            <a:r>
              <a:rPr lang="hr-HR" dirty="0" smtClean="0"/>
              <a:t>1466. počeo je učiti od vodećeg Firentinskog slikara Verrocchija</a:t>
            </a:r>
          </a:p>
          <a:p>
            <a:r>
              <a:rPr lang="hr-HR" dirty="0" smtClean="0"/>
              <a:t>1478. postao je samostalan umjetnik</a:t>
            </a:r>
          </a:p>
          <a:p>
            <a:r>
              <a:rPr lang="hr-HR" dirty="0" smtClean="0"/>
              <a:t>1497. naslikao je svoje remek-djelo </a:t>
            </a:r>
            <a:r>
              <a:rPr lang="hr-HR" u="sng" dirty="0" smtClean="0"/>
              <a:t>Posljednja večera 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Posljednja večera</a:t>
            </a:r>
            <a:endParaRPr lang="hr-HR" dirty="0"/>
          </a:p>
        </p:txBody>
      </p:sp>
      <p:pic>
        <p:nvPicPr>
          <p:cNvPr id="4" name="Content Placeholder 3" descr="The_Last_Supper_pre_EU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9777"/>
            <a:ext cx="8229600" cy="4186809"/>
          </a:xfr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1502. vratio se u Firencu</a:t>
            </a:r>
          </a:p>
          <a:p>
            <a:r>
              <a:rPr lang="hr-HR" dirty="0" smtClean="0"/>
              <a:t>1506. naslikao je najpoznatiju današnju sliku, </a:t>
            </a:r>
          </a:p>
          <a:p>
            <a:pPr>
              <a:buNone/>
            </a:pPr>
            <a:r>
              <a:rPr lang="hr-HR" u="sng" dirty="0" smtClean="0"/>
              <a:t>Mona Lisu.</a:t>
            </a:r>
          </a:p>
          <a:p>
            <a:r>
              <a:rPr lang="hr-HR" dirty="0" smtClean="0"/>
              <a:t>Iste godine se vraća u Milano i postaje dvorski slikar Luja XII.</a:t>
            </a:r>
          </a:p>
          <a:p>
            <a:r>
              <a:rPr lang="hr-HR" dirty="0" smtClean="0"/>
              <a:t>1515. otišao je u Francusku</a:t>
            </a: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Mona Lisa</a:t>
            </a:r>
            <a:endParaRPr lang="hr-HR" dirty="0"/>
          </a:p>
        </p:txBody>
      </p:sp>
      <p:pic>
        <p:nvPicPr>
          <p:cNvPr id="4" name="Content Placeholder 3" descr="Mona_Lisa,_by_Leonardo_da_Vinci,_from_C2RMF_retouch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3271" y="1600200"/>
            <a:ext cx="3037458" cy="4525963"/>
          </a:xfr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Padobran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Vinci je napravio skicu za padobran te izračunao da za sigurno spuštanje padobrana na zemlju njegova površina treba biti 50 m</a:t>
            </a:r>
            <a:r>
              <a:rPr lang="hr-HR" b="1" baseline="30000" dirty="0" smtClean="0"/>
              <a:t>2</a:t>
            </a:r>
          </a:p>
          <a:p>
            <a:endParaRPr lang="hr-HR" baseline="30000" dirty="0"/>
          </a:p>
          <a:p>
            <a:pPr>
              <a:buNone/>
            </a:pPr>
            <a:r>
              <a:rPr lang="hr-HR" baseline="30000" dirty="0" smtClean="0"/>
              <a:t> </a:t>
            </a:r>
            <a:endParaRPr lang="hr-HR" dirty="0"/>
          </a:p>
        </p:txBody>
      </p:sp>
      <p:pic>
        <p:nvPicPr>
          <p:cNvPr id="4" name="Picture 3" descr="leonardo-da-vinci-parachu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500438"/>
            <a:ext cx="2419350" cy="27146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Izumi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Izumio je puno stvari bez kojih ne možemo zamisliti jednak život kao npr. : propeler, lanac, zupčanik, vreteno.</a:t>
            </a:r>
          </a:p>
          <a:p>
            <a:r>
              <a:rPr lang="hr-HR" dirty="0" smtClean="0"/>
              <a:t>Vitrijev čovjek:</a:t>
            </a:r>
          </a:p>
        </p:txBody>
      </p:sp>
      <p:pic>
        <p:nvPicPr>
          <p:cNvPr id="4" name="Picture 3" descr="Da_Vinci_Vitruve_Luc_Viato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928934"/>
            <a:ext cx="2572839" cy="35004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Leonardo da Vinci</vt:lpstr>
      <vt:lpstr>Općenito o da Vinciju</vt:lpstr>
      <vt:lpstr>Leonardo da Vinci</vt:lpstr>
      <vt:lpstr>Životopis</vt:lpstr>
      <vt:lpstr>Posljednja večera</vt:lpstr>
      <vt:lpstr>Životopis</vt:lpstr>
      <vt:lpstr>Mona Lisa</vt:lpstr>
      <vt:lpstr>Padobran</vt:lpstr>
      <vt:lpstr>Izumi </vt:lpstr>
      <vt:lpstr>Citati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</dc:title>
  <dc:creator>pc</dc:creator>
  <cp:lastModifiedBy>user</cp:lastModifiedBy>
  <cp:revision>14</cp:revision>
  <dcterms:created xsi:type="dcterms:W3CDTF">2013-03-20T08:12:11Z</dcterms:created>
  <dcterms:modified xsi:type="dcterms:W3CDTF">2013-03-22T16:34:31Z</dcterms:modified>
</cp:coreProperties>
</file>