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86B39FA-B9AA-4D0E-A7B0-F827FA463EA7}" type="datetimeFigureOut">
              <a:rPr lang="sr-Latn-CS" smtClean="0"/>
              <a:pPr/>
              <a:t>1.3.2013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A26B5D6-816C-44F6-9BCC-7BC090358F5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avokut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avokut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39FA-B9AA-4D0E-A7B0-F827FA463EA7}" type="datetimeFigureOut">
              <a:rPr lang="sr-Latn-CS" smtClean="0"/>
              <a:pPr/>
              <a:t>1.3.2013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B5D6-816C-44F6-9BCC-7BC090358F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39FA-B9AA-4D0E-A7B0-F827FA463EA7}" type="datetimeFigureOut">
              <a:rPr lang="sr-Latn-CS" smtClean="0"/>
              <a:pPr/>
              <a:t>1.3.2013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B5D6-816C-44F6-9BCC-7BC090358F5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Jednakokračni trokut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39FA-B9AA-4D0E-A7B0-F827FA463EA7}" type="datetimeFigureOut">
              <a:rPr lang="sr-Latn-CS" smtClean="0"/>
              <a:pPr/>
              <a:t>1.3.2013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B5D6-816C-44F6-9BCC-7BC090358F5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86B39FA-B9AA-4D0E-A7B0-F827FA463EA7}" type="datetimeFigureOut">
              <a:rPr lang="sr-Latn-CS" smtClean="0"/>
              <a:pPr/>
              <a:t>1.3.2013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A26B5D6-816C-44F6-9BCC-7BC090358F5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39FA-B9AA-4D0E-A7B0-F827FA463EA7}" type="datetimeFigureOut">
              <a:rPr lang="sr-Latn-CS" smtClean="0"/>
              <a:pPr/>
              <a:t>1.3.2013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B5D6-816C-44F6-9BCC-7BC090358F5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39FA-B9AA-4D0E-A7B0-F827FA463EA7}" type="datetimeFigureOut">
              <a:rPr lang="sr-Latn-CS" smtClean="0"/>
              <a:pPr/>
              <a:t>1.3.2013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B5D6-816C-44F6-9BCC-7BC090358F5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39FA-B9AA-4D0E-A7B0-F827FA463EA7}" type="datetimeFigureOut">
              <a:rPr lang="sr-Latn-CS" smtClean="0"/>
              <a:pPr/>
              <a:t>1.3.2013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B5D6-816C-44F6-9BCC-7BC090358F5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39FA-B9AA-4D0E-A7B0-F827FA463EA7}" type="datetimeFigureOut">
              <a:rPr lang="sr-Latn-CS" smtClean="0"/>
              <a:pPr/>
              <a:t>1.3.2013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B5D6-816C-44F6-9BCC-7BC090358F5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39FA-B9AA-4D0E-A7B0-F827FA463EA7}" type="datetimeFigureOut">
              <a:rPr lang="sr-Latn-CS" smtClean="0"/>
              <a:pPr/>
              <a:t>1.3.2013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B5D6-816C-44F6-9BCC-7BC090358F5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39FA-B9AA-4D0E-A7B0-F827FA463EA7}" type="datetimeFigureOut">
              <a:rPr lang="sr-Latn-CS" smtClean="0"/>
              <a:pPr/>
              <a:t>1.3.2013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B5D6-816C-44F6-9BCC-7BC090358F5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6B39FA-B9AA-4D0E-A7B0-F827FA463EA7}" type="datetimeFigureOut">
              <a:rPr lang="sr-Latn-CS" smtClean="0"/>
              <a:pPr/>
              <a:t>1.3.2013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26B5D6-816C-44F6-9BCC-7BC090358F5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Ravni povezni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vni povezni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Jednakokračni trokut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GIBANJE I SILA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Izradila: Lucija Petričević 8.d</a:t>
            </a:r>
            <a:endParaRPr lang="hr-HR" dirty="0"/>
          </a:p>
        </p:txBody>
      </p:sp>
      <p:pic>
        <p:nvPicPr>
          <p:cNvPr id="4" name="Slika 3" descr="ur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42852"/>
            <a:ext cx="5080036" cy="342902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Gibanje tijela i put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Putnik sijedi u autobusu, koji je upravo krenuo s autobusnog kolodvora, i promatra okolinu. Putniku se čini da zgrade prolaze i udaljavaju se od njega, iako zna da se autobus zajedno s njima giba. Putnik koji sjedi u autobusu, prema autobusu miruje, ali se zajedno s njim udaljava od zgrada, dakle giba se.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" name="Slika 3" descr="ur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753285"/>
            <a:ext cx="2643206" cy="253323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229600" cy="5871232"/>
          </a:xfrm>
        </p:spPr>
        <p:txBody>
          <a:bodyPr/>
          <a:lstStyle/>
          <a:p>
            <a:r>
              <a:rPr lang="hr-HR" dirty="0" smtClean="0"/>
              <a:t>stoga kažemo da je stanje gibanja ili mirovanja </a:t>
            </a:r>
            <a:r>
              <a:rPr lang="hr-HR" dirty="0" smtClean="0"/>
              <a:t>relativno, </a:t>
            </a:r>
            <a:r>
              <a:rPr lang="hr-HR" dirty="0" err="1" smtClean="0"/>
              <a:t>tj</a:t>
            </a:r>
            <a:r>
              <a:rPr lang="hr-HR" dirty="0" smtClean="0"/>
              <a:t>. ovsi o tome prema čemu ga u njegovoj okolini uspoređujemo</a:t>
            </a:r>
          </a:p>
          <a:p>
            <a:r>
              <a:rPr lang="hr-HR" dirty="0" smtClean="0"/>
              <a:t>tijelo se giba ako mijenja položaj u odnosu na drugo tijelo </a:t>
            </a:r>
          </a:p>
          <a:p>
            <a:r>
              <a:rPr lang="hr-HR" dirty="0" smtClean="0"/>
              <a:t>općenito, crta koja spaja sve točke kojim prolazi tijelo u gibanju je putnja tijela</a:t>
            </a:r>
          </a:p>
          <a:p>
            <a:r>
              <a:rPr lang="hr-HR" dirty="0" smtClean="0"/>
              <a:t> gibanja se s obzirom na putnju dijele na 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    PRAVOCRTNA </a:t>
            </a:r>
            <a:r>
              <a:rPr lang="hr-HR" dirty="0" smtClean="0"/>
              <a:t>i KRIVOCRTNA</a:t>
            </a:r>
          </a:p>
          <a:p>
            <a:r>
              <a:rPr lang="hr-HR" dirty="0" smtClean="0"/>
              <a:t>udaljenost koju tijelo prijeđe gibajući se u nekom vremenu zovemo put(s)</a:t>
            </a:r>
          </a:p>
          <a:p>
            <a:r>
              <a:rPr lang="hr-HR" dirty="0" smtClean="0"/>
              <a:t>Mjerna jedinica za put u SI-u je metar(m) 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90600"/>
          </a:xfrm>
        </p:spPr>
        <p:txBody>
          <a:bodyPr/>
          <a:lstStyle/>
          <a:p>
            <a:r>
              <a:rPr lang="hr-HR" dirty="0" smtClean="0"/>
              <a:t>Mjerenje vremena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kako bi se usporedilo gibanje dvaju tijela, osim duljine treba mjeriti i protok vremena </a:t>
            </a:r>
            <a:r>
              <a:rPr lang="hr-HR" dirty="0" err="1" smtClean="0"/>
              <a:t>tj</a:t>
            </a:r>
            <a:r>
              <a:rPr lang="hr-HR" dirty="0" smtClean="0"/>
              <a:t>. vremenske intervale tijekom kojih se tijelo giba</a:t>
            </a:r>
          </a:p>
          <a:p>
            <a:r>
              <a:rPr lang="hr-HR" dirty="0" smtClean="0"/>
              <a:t>oznaka za vrijeme je t, a mjerna jedinica je sekunda(s)</a:t>
            </a:r>
          </a:p>
          <a:p>
            <a:r>
              <a:rPr lang="hr-HR" dirty="0" smtClean="0"/>
              <a:t>najčešća mjerila kojima mjerimo vrijeme su ure ili satovi</a:t>
            </a:r>
          </a:p>
          <a:p>
            <a:r>
              <a:rPr lang="hr-HR" dirty="0" smtClean="0"/>
              <a:t>vremenski interval ili vremenski razmak je razlika u kojem je promatrana pojava trajala(tijelo se gibalo)</a:t>
            </a:r>
          </a:p>
          <a:p>
            <a:r>
              <a:rPr lang="hr-HR" dirty="0" smtClean="0"/>
              <a:t> vremenski interval između dviju točkica iznosi:</a:t>
            </a:r>
          </a:p>
          <a:p>
            <a:pPr>
              <a:buNone/>
            </a:pPr>
            <a:r>
              <a:rPr lang="hr-HR" dirty="0" smtClean="0"/>
              <a:t>            </a:t>
            </a:r>
            <a:r>
              <a:rPr lang="hr-HR" dirty="0" smtClean="0"/>
              <a:t>t = ∆t*n(s) =1s </a:t>
            </a:r>
            <a:r>
              <a:rPr lang="hr-HR" dirty="0" smtClean="0"/>
              <a:t>: 50 = 0.02s  </a:t>
            </a:r>
          </a:p>
        </p:txBody>
      </p:sp>
      <p:pic>
        <p:nvPicPr>
          <p:cNvPr id="4" name="Slika 3" descr="ur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714488"/>
            <a:ext cx="6096000" cy="3429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Gibanje i brzina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r-HR" b="1" dirty="0" smtClean="0"/>
              <a:t>Što je brzina?</a:t>
            </a:r>
            <a:br>
              <a:rPr lang="hr-HR" b="1" dirty="0" smtClean="0"/>
            </a:br>
            <a:r>
              <a:rPr lang="hr-HR" b="1" dirty="0" smtClean="0"/>
              <a:t>Brzina je fizička veličina koja obilježava gibanje(v)</a:t>
            </a:r>
          </a:p>
          <a:p>
            <a:r>
              <a:rPr lang="hr-HR" b="1" dirty="0" smtClean="0"/>
              <a:t>brzinom opisujemo koliki put tijelo prijeđe u jedinici vremena               v = s / t</a:t>
            </a:r>
          </a:p>
          <a:p>
            <a:r>
              <a:rPr lang="hr-HR" b="1" dirty="0" smtClean="0"/>
              <a:t>mjerna jedinica za brzinu je metar u sekundi(m/s) </a:t>
            </a:r>
          </a:p>
          <a:p>
            <a:r>
              <a:rPr lang="hr-HR" b="1" dirty="0" smtClean="0"/>
              <a:t>brzina automobila,kamiona,zrakoplova najčešće izražavamo u mjernoj jedinici kilometar na sat(km/h)</a:t>
            </a:r>
          </a:p>
          <a:p>
            <a:r>
              <a:rPr lang="hr-HR" b="1" dirty="0" smtClean="0"/>
              <a:t>ona se stalno mijena – nejednoliko gibanje</a:t>
            </a:r>
          </a:p>
          <a:p>
            <a:r>
              <a:rPr lang="hr-HR" b="1" dirty="0" smtClean="0"/>
              <a:t>Kolikom smo brzinom prošli neki pu?</a:t>
            </a:r>
            <a:br>
              <a:rPr lang="hr-HR" b="1" dirty="0" smtClean="0"/>
            </a:br>
            <a:r>
              <a:rPr lang="hr-HR" b="1" dirty="0" smtClean="0"/>
              <a:t>Kako bismo saznali, moramo izračunati srednju brzinu gibanja</a:t>
            </a:r>
          </a:p>
        </p:txBody>
      </p:sp>
      <p:pic>
        <p:nvPicPr>
          <p:cNvPr id="4" name="Slika 3" descr="DSC019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767" y="1785926"/>
            <a:ext cx="6606990" cy="440681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KRAJ</a:t>
            </a:r>
            <a:endParaRPr lang="hr-HR" sz="2800" dirty="0"/>
          </a:p>
        </p:txBody>
      </p:sp>
      <p:pic>
        <p:nvPicPr>
          <p:cNvPr id="4" name="Slika 3" descr="ur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571744"/>
            <a:ext cx="7712409" cy="292419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orni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ehnički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116</TotalTime>
  <Words>247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Izvorni</vt:lpstr>
      <vt:lpstr>GIBANJE I SILA</vt:lpstr>
      <vt:lpstr>Gibanje tijela i put</vt:lpstr>
      <vt:lpstr>Slide 3</vt:lpstr>
      <vt:lpstr>Mjerenje vremena</vt:lpstr>
      <vt:lpstr>Gibanje i brzina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GIBANJE I SILA</dc:title>
  <dc:creator>IVICA PETRIČEVIĆ</dc:creator>
  <cp:lastModifiedBy>user</cp:lastModifiedBy>
  <cp:revision>21</cp:revision>
  <dcterms:created xsi:type="dcterms:W3CDTF">2013-02-28T17:13:43Z</dcterms:created>
  <dcterms:modified xsi:type="dcterms:W3CDTF">2013-03-01T10:41:36Z</dcterms:modified>
</cp:coreProperties>
</file>