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CB0B-7817-4793-B43F-CDEB9FE523C6}" type="datetimeFigureOut">
              <a:rPr lang="sr-Latn-CS" smtClean="0"/>
              <a:t>26.2.2013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07BC6-5229-4BE6-892E-6566D2CAEA66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 dir="in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Benjamin Franklin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Matej Vugrinec 8.D</a:t>
            </a:r>
            <a:endParaRPr lang="hr-HR" dirty="0"/>
          </a:p>
        </p:txBody>
      </p:sp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Benjamin Franklin je bio čovjek ispred svoga vremena te se bez nejgovih izuma ne može zamisliti svijet kakav poznajemo.</a:t>
            </a:r>
            <a:endParaRPr lang="hr-HR" dirty="0"/>
          </a:p>
        </p:txBody>
      </p:sp>
      <p:sp>
        <p:nvSpPr>
          <p:cNvPr id="4" name="Smiley Face 3"/>
          <p:cNvSpPr/>
          <p:nvPr/>
        </p:nvSpPr>
        <p:spPr>
          <a:xfrm>
            <a:off x="3714744" y="3571876"/>
            <a:ext cx="2286016" cy="214314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Osnovno o Benjaminu Franklinu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Rođen 17. siječnja 1706. u Bostonu</a:t>
            </a:r>
          </a:p>
          <a:p>
            <a:r>
              <a:rPr lang="hr-HR" dirty="0" smtClean="0"/>
              <a:t>Umro 17. travnja 1790. u Philadelphiji</a:t>
            </a:r>
          </a:p>
          <a:p>
            <a:r>
              <a:rPr lang="hr-HR" dirty="0" smtClean="0"/>
              <a:t>Bio je državnik, filozof, fizičar, izumitelj, pisac i ekonomist.</a:t>
            </a:r>
          </a:p>
          <a:p>
            <a:r>
              <a:rPr lang="hr-HR" dirty="0" smtClean="0"/>
              <a:t>Autor Deklaracije neovisnosti 1775.</a:t>
            </a:r>
          </a:p>
          <a:p>
            <a:r>
              <a:rPr lang="hr-HR" dirty="0" smtClean="0"/>
              <a:t>Izumio je gromobran</a:t>
            </a:r>
          </a:p>
          <a:p>
            <a:pPr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Benjamin Franklin</a:t>
            </a:r>
            <a:endParaRPr lang="hr-HR" dirty="0"/>
          </a:p>
        </p:txBody>
      </p:sp>
      <p:pic>
        <p:nvPicPr>
          <p:cNvPr id="4" name="Content Placeholder 3" descr="benjamin-frankli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7" y="1294634"/>
            <a:ext cx="3762566" cy="4831530"/>
          </a:xfrm>
        </p:spPr>
      </p:pic>
    </p:spTree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Životopis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 u 10. godini napustion je školovanje i počeo raditi kao šegrt u tiskarnici.</a:t>
            </a:r>
          </a:p>
          <a:p>
            <a:r>
              <a:rPr lang="hr-HR" dirty="0" smtClean="0"/>
              <a:t>Odlazi u Philadelphiju i otvara svoju tiskarnicu.</a:t>
            </a:r>
          </a:p>
          <a:p>
            <a:r>
              <a:rPr lang="hr-HR" dirty="0" smtClean="0"/>
              <a:t>Postao je članom u Pennsylvanijske skupštine, te je bio ministar pošte, sporazumni agent i član ustavne konvencije.</a:t>
            </a:r>
          </a:p>
          <a:p>
            <a:endParaRPr lang="hr-HR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Gromobran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Gromobran zbog svog naboja i električnog polja privlači gromove kroz veliku metalnu šipku.</a:t>
            </a:r>
          </a:p>
          <a:p>
            <a:r>
              <a:rPr lang="hr-HR" dirty="0" smtClean="0"/>
              <a:t>Te šipke služe za zaštitu viskih zgrada.</a:t>
            </a:r>
          </a:p>
          <a:p>
            <a:r>
              <a:rPr lang="hr-HR" dirty="0" smtClean="0"/>
              <a:t>Kada grom udari u njih one provode elektricitet u zemlju te zgrada ili kuća ostaje neoštećena.</a:t>
            </a:r>
            <a:endParaRPr lang="hr-HR" dirty="0"/>
          </a:p>
        </p:txBody>
      </p:sp>
    </p:spTree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Gromobran</a:t>
            </a:r>
            <a:endParaRPr lang="hr-HR" dirty="0"/>
          </a:p>
        </p:txBody>
      </p:sp>
      <p:pic>
        <p:nvPicPr>
          <p:cNvPr id="4" name="Content Placeholder 3" descr="radioaktivni-gromobr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Gromobran</a:t>
            </a:r>
            <a:endParaRPr lang="hr-HR" dirty="0"/>
          </a:p>
        </p:txBody>
      </p:sp>
      <p:pic>
        <p:nvPicPr>
          <p:cNvPr id="4" name="Content Placeholder 3" descr="Gromobran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58521" y="1600200"/>
            <a:ext cx="2826957" cy="4525963"/>
          </a:xfrm>
        </p:spPr>
      </p:pic>
    </p:spTree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Citati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u="sng" dirty="0"/>
              <a:t>“Volite svoje neprijatelje, jer vam oni ukazuju na vaše pogreške.”</a:t>
            </a:r>
            <a:endParaRPr lang="hr-HR" dirty="0"/>
          </a:p>
          <a:p>
            <a:r>
              <a:rPr lang="hr-HR" u="sng" dirty="0"/>
              <a:t>“Voliš li život? Onda nemoj tratiti vrijeme jer je od vremena sastavljen život.”</a:t>
            </a:r>
            <a:endParaRPr lang="hr-HR" dirty="0"/>
          </a:p>
          <a:p>
            <a:r>
              <a:rPr lang="hr-HR" u="sng" dirty="0"/>
              <a:t>“Tragedija života krije se u tome što suviše brzo postajemo stari, a prekasno – </a:t>
            </a:r>
            <a:r>
              <a:rPr lang="hr-HR" u="sng" dirty="0" smtClean="0"/>
              <a:t>mudri.”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Zanimljivo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Benjamin Franklin se nalazi na američkoj novčanici od 100 dolara ($).</a:t>
            </a:r>
            <a:endParaRPr lang="hr-HR" dirty="0"/>
          </a:p>
        </p:txBody>
      </p:sp>
      <p:pic>
        <p:nvPicPr>
          <p:cNvPr id="4" name="Picture 3" descr="BenjaminFrankl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3643314"/>
            <a:ext cx="5558028" cy="2346960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217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Benjamin Franklin</vt:lpstr>
      <vt:lpstr>Osnovno o Benjaminu Franklinu</vt:lpstr>
      <vt:lpstr>Benjamin Franklin</vt:lpstr>
      <vt:lpstr>Životopis</vt:lpstr>
      <vt:lpstr>Gromobran</vt:lpstr>
      <vt:lpstr>Gromobran</vt:lpstr>
      <vt:lpstr>Gromobran</vt:lpstr>
      <vt:lpstr>Citati</vt:lpstr>
      <vt:lpstr>Zanimljivo 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Franklin</dc:title>
  <dc:creator>pc</dc:creator>
  <cp:lastModifiedBy>pc</cp:lastModifiedBy>
  <cp:revision>14</cp:revision>
  <dcterms:created xsi:type="dcterms:W3CDTF">2013-02-26T15:14:51Z</dcterms:created>
  <dcterms:modified xsi:type="dcterms:W3CDTF">2013-02-26T16:03:47Z</dcterms:modified>
</cp:coreProperties>
</file>