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21C6B-2908-4E84-B647-6E0C7EB98AA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6C258-83BD-4CAE-B496-FCD0BFFA1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C258-83BD-4CAE-B496-FCD0BFFA15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B4EB43-0238-4BB6-A9ED-E64AE05F6E77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ADC3B-5595-4081-AA1E-DD286860EA6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300037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SALEZIJANCI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hr-HR" sz="7200" dirty="0"/>
          </a:p>
        </p:txBody>
      </p:sp>
      <p:pic>
        <p:nvPicPr>
          <p:cNvPr id="1026" name="Picture 2" descr="C:\Documents and Settings\Korisnik\Desktop\s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6866">
            <a:off x="706632" y="430881"/>
            <a:ext cx="2643206" cy="2571768"/>
          </a:xfrm>
          <a:prstGeom prst="rect">
            <a:avLst/>
          </a:prstGeom>
          <a:noFill/>
        </p:spPr>
      </p:pic>
      <p:pic>
        <p:nvPicPr>
          <p:cNvPr id="1027" name="Picture 3" descr="C:\Documents and Settings\Korisnik\Desktop\Don Bos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2536" y="276486"/>
            <a:ext cx="1785950" cy="29289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400" dirty="0" smtClean="0"/>
              <a:t>SDB- Salezijanci Don Bosca</a:t>
            </a:r>
          </a:p>
          <a:p>
            <a:r>
              <a:rPr lang="hr-HR" sz="2400" dirty="0" smtClean="0"/>
              <a:t>Salezijanci su redovnička družba papinskog prava koju je u Torinu (Italija) 18. prosinca 1859. godine utemeljio sv. Ivan </a:t>
            </a:r>
            <a:r>
              <a:rPr lang="hr-HR" sz="2400" dirty="0" err="1" smtClean="0"/>
              <a:t>Bosco</a:t>
            </a:r>
            <a:r>
              <a:rPr lang="hr-HR" sz="2400" smtClean="0"/>
              <a:t> (</a:t>
            </a:r>
            <a:r>
              <a:rPr lang="hr-HR" sz="2400" dirty="0" smtClean="0"/>
              <a:t>1815. – 1888.)</a:t>
            </a:r>
          </a:p>
          <a:p>
            <a:r>
              <a:rPr lang="hr-HR" sz="2400" dirty="0" smtClean="0"/>
              <a:t>Privremeno odobrenje salezijanci su dobili 1864.godine.</a:t>
            </a:r>
          </a:p>
          <a:p>
            <a:r>
              <a:rPr lang="hr-HR" sz="2400" dirty="0" smtClean="0"/>
              <a:t>Don </a:t>
            </a:r>
            <a:r>
              <a:rPr lang="hr-HR" sz="2400" dirty="0" err="1" smtClean="0"/>
              <a:t>Bosco</a:t>
            </a:r>
            <a:r>
              <a:rPr lang="hr-HR" sz="2400" dirty="0" smtClean="0"/>
              <a:t> je 1854. predložio četvorici mladića,svojih prvih suradnika da osnuju družbu koja će se brinuti o siromašnoj i zapuštenoj djeci i mladeži.</a:t>
            </a:r>
          </a:p>
          <a:p>
            <a:r>
              <a:rPr lang="hr-HR" sz="2400" dirty="0" smtClean="0"/>
              <a:t>18. prosinca 1859. je službeni datum osnutka družbe.</a:t>
            </a:r>
          </a:p>
          <a:p>
            <a:r>
              <a:rPr lang="hr-HR" sz="2400" dirty="0" smtClean="0"/>
              <a:t>Ime su dobili po sv. Franji Saleškom.</a:t>
            </a: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Societas</a:t>
            </a:r>
            <a:r>
              <a:rPr lang="hr-HR" dirty="0" smtClean="0"/>
              <a:t> </a:t>
            </a:r>
            <a:r>
              <a:rPr lang="hr-HR" dirty="0" err="1" smtClean="0"/>
              <a:t>Sancti</a:t>
            </a:r>
            <a:r>
              <a:rPr lang="hr-HR" dirty="0" smtClean="0"/>
              <a:t> </a:t>
            </a:r>
            <a:r>
              <a:rPr lang="hr-HR" dirty="0" err="1" smtClean="0"/>
              <a:t>Francisci</a:t>
            </a:r>
            <a:r>
              <a:rPr lang="hr-HR" dirty="0" smtClean="0"/>
              <a:t> </a:t>
            </a:r>
            <a:r>
              <a:rPr lang="hr-HR" dirty="0" err="1" smtClean="0"/>
              <a:t>Salesii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0124_Franjo-Salesk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52500" y="2058194"/>
            <a:ext cx="3048000" cy="3371850"/>
          </a:xfrm>
        </p:spPr>
      </p:pic>
      <p:pic>
        <p:nvPicPr>
          <p:cNvPr id="6" name="Rezervirano mjesto sadržaja 5" descr="don_bosco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071678"/>
            <a:ext cx="3638576" cy="3357586"/>
          </a:xfr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>
                <a:latin typeface="+mj-lt"/>
              </a:rPr>
              <a:t>Sveti Ivan Bosco</a:t>
            </a:r>
            <a:r>
              <a:rPr lang="vi-VN" dirty="0" smtClean="0">
                <a:latin typeface="+mj-lt"/>
              </a:rPr>
              <a:t> (talijanski: </a:t>
            </a:r>
            <a:r>
              <a:rPr lang="vi-VN" i="1" dirty="0" smtClean="0">
                <a:latin typeface="+mj-lt"/>
              </a:rPr>
              <a:t>Giovanni Melchiorre Bosco</a:t>
            </a:r>
            <a:r>
              <a:rPr lang="vi-VN" dirty="0" smtClean="0">
                <a:latin typeface="+mj-lt"/>
              </a:rPr>
              <a:t>) rodio se 16. kolovoza</a:t>
            </a:r>
            <a:r>
              <a:rPr lang="hr-HR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1815. godine u seocetu Becchi tridesetak kilometara od Torina. </a:t>
            </a:r>
            <a:endParaRPr lang="hr-HR" dirty="0" smtClean="0">
              <a:latin typeface="+mj-lt"/>
            </a:endParaRPr>
          </a:p>
          <a:p>
            <a:r>
              <a:rPr lang="hr-HR" dirty="0" smtClean="0">
                <a:latin typeface="+mj-lt"/>
              </a:rPr>
              <a:t>Otac Franjo umro je 2 godine nakon Ivanovog rođenja (1817.)</a:t>
            </a:r>
          </a:p>
          <a:p>
            <a:r>
              <a:rPr lang="hr-HR" dirty="0" smtClean="0">
                <a:latin typeface="+mj-lt"/>
              </a:rPr>
              <a:t>Ivan je 29. ožujka 1841. zaređen za đakona,a 5. lipnja iste godine i za svećenika.</a:t>
            </a:r>
            <a:endParaRPr lang="hr-HR" dirty="0">
              <a:latin typeface="+mj-lt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don </a:t>
            </a:r>
            <a:r>
              <a:rPr lang="hr-HR" dirty="0" err="1" smtClean="0"/>
              <a:t>Bosco</a:t>
            </a:r>
            <a:endParaRPr lang="hr-HR" dirty="0"/>
          </a:p>
        </p:txBody>
      </p:sp>
      <p:pic>
        <p:nvPicPr>
          <p:cNvPr id="4" name="Slika 3" descr="logos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4572008"/>
            <a:ext cx="1857388" cy="209583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/>
              <a:t>U župi Gospe Loretske već dugi niz godina, točnije od 1949. godine djeluju svećenici Salezijanci. U samoj crkvi se nalaze pr</a:t>
            </a:r>
            <a:r>
              <a:rPr lang="hr-HR" sz="2000" dirty="0" smtClean="0"/>
              <a:t>e</a:t>
            </a:r>
            <a:r>
              <a:rPr lang="vi-VN" sz="2000" dirty="0" smtClean="0"/>
              <a:t>poznatljivi detalji na zidnim freskama i drugim mjestima u crkvi koji govore o salezijanskoj prisutnosti u ovoj župi. No više od toga progovaraju i sami župljani, osobito mladi koji su upoznali don Bosca, Dominika Savia, Mariju Pomoćnicu kršćana i iskusili njihov zagovor i zaštitu. Osobita salezijanska prisutnost vidljiva je u organiziranju oratorija i raznih župnih aktivnosti za mlađe naraštaje. Također su vrlo aktivni salezijanci suradnici, kao i salezijanski animatori. Velik poticaj i organizaciju zasigurno potpisuju i sami svećenici salezijanci koji predano i oduševljeno vrše svoje poslanje koje im povjerava salezijanska Družba.</a:t>
            </a:r>
            <a:endParaRPr lang="hr-HR" sz="2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Salezijanci u Hrvatskoj! 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alezijanci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28802"/>
            <a:ext cx="4038600" cy="3323481"/>
          </a:xfr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 salezijanaca u Hrvatskoj!</a:t>
            </a:r>
            <a:endParaRPr lang="hr-HR" dirty="0"/>
          </a:p>
        </p:txBody>
      </p:sp>
      <p:pic>
        <p:nvPicPr>
          <p:cNvPr id="8" name="Rezervirano mjesto sadržaja 7" descr="salezijanci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1928802"/>
            <a:ext cx="4038600" cy="3323481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7992888" cy="4824536"/>
          </a:xfrm>
        </p:spPr>
        <p:txBody>
          <a:bodyPr>
            <a:normAutofit/>
          </a:bodyPr>
          <a:lstStyle/>
          <a:p>
            <a:r>
              <a:rPr lang="hr-HR" dirty="0" smtClean="0"/>
              <a:t>otkriti Božji plan o vlastitom životu i hrabro ga slijediti</a:t>
            </a:r>
          </a:p>
          <a:p>
            <a:r>
              <a:rPr lang="hr-HR" dirty="0" smtClean="0"/>
              <a:t>ostati netko i nešto</a:t>
            </a:r>
          </a:p>
          <a:p>
            <a:r>
              <a:rPr lang="hr-HR" dirty="0" smtClean="0"/>
              <a:t>svoj život velikodušno utrošiti Bogu na slavu i dobro bližnjih</a:t>
            </a:r>
          </a:p>
          <a:p>
            <a:r>
              <a:rPr lang="hr-HR" dirty="0" smtClean="0"/>
              <a:t>biti vedar i savjesno vršiti svoje svakodnevne dužnosti.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Biti svet prema salezijanskoj duhovnosti znači: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Full_Moon____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71473"/>
            <a:ext cx="9144000" cy="7029473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Završetak!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336</Words>
  <Application>Microsoft Office PowerPoint</Application>
  <PresentationFormat>Prikaz na zaslonu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SALEZIJANCI</vt:lpstr>
      <vt:lpstr>Societas Sancti Francisci Salesii</vt:lpstr>
      <vt:lpstr>Slike</vt:lpstr>
      <vt:lpstr>don Bosco</vt:lpstr>
      <vt:lpstr>Salezijanci u Hrvatskoj! </vt:lpstr>
      <vt:lpstr>Slike salezijanaca u Hrvatskoj!</vt:lpstr>
      <vt:lpstr>Biti svet prema salezijanskoj duhovnosti znači:</vt:lpstr>
      <vt:lpstr>Završetak!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SALEZIJANCI</dc:title>
  <dc:creator>Korisnik</dc:creator>
  <cp:lastModifiedBy>user</cp:lastModifiedBy>
  <cp:revision>17</cp:revision>
  <dcterms:created xsi:type="dcterms:W3CDTF">2012-02-24T17:46:57Z</dcterms:created>
  <dcterms:modified xsi:type="dcterms:W3CDTF">2012-03-28T14:30:25Z</dcterms:modified>
</cp:coreProperties>
</file>