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708" autoAdjust="0"/>
    <p:restoredTop sz="94660"/>
  </p:normalViewPr>
  <p:slideViewPr>
    <p:cSldViewPr>
      <p:cViewPr varScale="1">
        <p:scale>
          <a:sx n="69" d="100"/>
          <a:sy n="69" d="100"/>
        </p:scale>
        <p:origin x="-139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6E060-8C51-495A-874C-0343FA931439}" type="datetimeFigureOut">
              <a:rPr lang="hr-HR" smtClean="0"/>
              <a:pPr/>
              <a:t>28.3.2012</a:t>
            </a:fld>
            <a:endParaRPr lang="hr-H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012BF-E35A-43A6-B810-9E417779F507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6E060-8C51-495A-874C-0343FA931439}" type="datetimeFigureOut">
              <a:rPr lang="hr-HR" smtClean="0"/>
              <a:pPr/>
              <a:t>28.3.2012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012BF-E35A-43A6-B810-9E417779F507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6E060-8C51-495A-874C-0343FA931439}" type="datetimeFigureOut">
              <a:rPr lang="hr-HR" smtClean="0"/>
              <a:pPr/>
              <a:t>28.3.2012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012BF-E35A-43A6-B810-9E417779F507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6E060-8C51-495A-874C-0343FA931439}" type="datetimeFigureOut">
              <a:rPr lang="hr-HR" smtClean="0"/>
              <a:pPr/>
              <a:t>28.3.2012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012BF-E35A-43A6-B810-9E417779F507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6E060-8C51-495A-874C-0343FA931439}" type="datetimeFigureOut">
              <a:rPr lang="hr-HR" smtClean="0"/>
              <a:pPr/>
              <a:t>28.3.2012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9E8012BF-E35A-43A6-B810-9E417779F507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6E060-8C51-495A-874C-0343FA931439}" type="datetimeFigureOut">
              <a:rPr lang="hr-HR" smtClean="0"/>
              <a:pPr/>
              <a:t>28.3.2012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012BF-E35A-43A6-B810-9E417779F507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6E060-8C51-495A-874C-0343FA931439}" type="datetimeFigureOut">
              <a:rPr lang="hr-HR" smtClean="0"/>
              <a:pPr/>
              <a:t>28.3.2012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012BF-E35A-43A6-B810-9E417779F507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6E060-8C51-495A-874C-0343FA931439}" type="datetimeFigureOut">
              <a:rPr lang="hr-HR" smtClean="0"/>
              <a:pPr/>
              <a:t>28.3.2012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012BF-E35A-43A6-B810-9E417779F507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6E060-8C51-495A-874C-0343FA931439}" type="datetimeFigureOut">
              <a:rPr lang="hr-HR" smtClean="0"/>
              <a:pPr/>
              <a:t>28.3.2012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012BF-E35A-43A6-B810-9E417779F507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6E060-8C51-495A-874C-0343FA931439}" type="datetimeFigureOut">
              <a:rPr lang="hr-HR" smtClean="0"/>
              <a:pPr/>
              <a:t>28.3.2012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012BF-E35A-43A6-B810-9E417779F507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6E060-8C51-495A-874C-0343FA931439}" type="datetimeFigureOut">
              <a:rPr lang="hr-HR" smtClean="0"/>
              <a:pPr/>
              <a:t>28.3.2012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012BF-E35A-43A6-B810-9E417779F507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4D6E060-8C51-495A-874C-0343FA931439}" type="datetimeFigureOut">
              <a:rPr lang="hr-HR" smtClean="0"/>
              <a:pPr/>
              <a:t>28.3.2012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E8012BF-E35A-43A6-B810-9E417779F507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>
                <a:solidFill>
                  <a:srgbClr val="FF0000"/>
                </a:solidFill>
                <a:latin typeface="Aharoni" pitchFamily="2" charset="-79"/>
              </a:rPr>
              <a:t/>
            </a:r>
            <a:br>
              <a:rPr lang="hr-HR" dirty="0" smtClean="0">
                <a:solidFill>
                  <a:srgbClr val="FF0000"/>
                </a:solidFill>
                <a:latin typeface="Aharoni" pitchFamily="2" charset="-79"/>
              </a:rPr>
            </a:br>
            <a:r>
              <a:rPr lang="hr-HR" dirty="0" smtClean="0">
                <a:solidFill>
                  <a:srgbClr val="FF0000"/>
                </a:solidFill>
                <a:latin typeface="Aharoni" pitchFamily="2" charset="-79"/>
              </a:rPr>
              <a:t/>
            </a:r>
            <a:br>
              <a:rPr lang="hr-HR" dirty="0" smtClean="0">
                <a:solidFill>
                  <a:srgbClr val="FF0000"/>
                </a:solidFill>
                <a:latin typeface="Aharoni" pitchFamily="2" charset="-79"/>
              </a:rPr>
            </a:br>
            <a:r>
              <a:rPr lang="hr-HR" dirty="0" smtClean="0">
                <a:solidFill>
                  <a:schemeClr val="accent1">
                    <a:lumMod val="75000"/>
                  </a:schemeClr>
                </a:solidFill>
                <a:latin typeface="Aharoni" pitchFamily="2" charset="-79"/>
              </a:rPr>
              <a:t>misionarke ljubavi</a:t>
            </a:r>
            <a:endParaRPr lang="hr-HR" dirty="0">
              <a:solidFill>
                <a:schemeClr val="accent1">
                  <a:lumMod val="75000"/>
                </a:schemeClr>
              </a:solidFill>
              <a:latin typeface="Aharoni" pitchFamily="2" charset="-79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 dirty="0"/>
          </a:p>
        </p:txBody>
      </p:sp>
      <p:pic>
        <p:nvPicPr>
          <p:cNvPr id="4" name="Picture 3" descr="Sestre misionarske ljubav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43808" y="3501008"/>
            <a:ext cx="3168352" cy="3168352"/>
          </a:xfrm>
          <a:prstGeom prst="rect">
            <a:avLst/>
          </a:prstGeo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accent1">
                    <a:lumMod val="75000"/>
                  </a:schemeClr>
                </a:solidFill>
                <a:latin typeface="Aharoni" pitchFamily="2" charset="-79"/>
              </a:rPr>
              <a:t>Uvod</a:t>
            </a:r>
            <a:endParaRPr lang="hr-HR" dirty="0">
              <a:solidFill>
                <a:schemeClr val="accent1">
                  <a:lumMod val="75000"/>
                </a:schemeClr>
              </a:solidFill>
              <a:latin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628800"/>
            <a:ext cx="8229600" cy="4709160"/>
          </a:xfrm>
        </p:spPr>
        <p:txBody>
          <a:bodyPr/>
          <a:lstStyle/>
          <a:p>
            <a:pPr>
              <a:buFontTx/>
              <a:buChar char="-"/>
            </a:pPr>
            <a:r>
              <a:rPr lang="hr-HR" b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Majka Tereza rođena je u Skoplju 26.08.1910. Majka Tereza osnovala je katoličku redovničku zajednicu misionarke ljubavi u Culcatti </a:t>
            </a:r>
            <a:r>
              <a:rPr lang="hr-HR" sz="3500" b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1950.</a:t>
            </a:r>
            <a:r>
              <a:rPr lang="hr-HR" b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 godine i Indiji</a:t>
            </a:r>
          </a:p>
          <a:p>
            <a:pPr>
              <a:buFontTx/>
              <a:buChar char="-"/>
            </a:pPr>
            <a:endParaRPr lang="hr-HR" dirty="0" smtClean="0">
              <a:solidFill>
                <a:schemeClr val="accent1">
                  <a:lumMod val="75000"/>
                </a:schemeClr>
              </a:solidFill>
              <a:latin typeface="Aharoni" pitchFamily="2" charset="-79"/>
            </a:endParaRPr>
          </a:p>
          <a:p>
            <a:pPr>
              <a:buNone/>
            </a:pPr>
            <a:r>
              <a:rPr lang="hr-HR" dirty="0">
                <a:solidFill>
                  <a:schemeClr val="tx2">
                    <a:lumMod val="60000"/>
                    <a:lumOff val="40000"/>
                  </a:schemeClr>
                </a:solidFill>
                <a:latin typeface="Aharoni" pitchFamily="2" charset="-79"/>
              </a:rPr>
              <a:t> </a:t>
            </a:r>
            <a:endParaRPr lang="hr-HR" dirty="0" smtClean="0"/>
          </a:p>
        </p:txBody>
      </p:sp>
      <p:pic>
        <p:nvPicPr>
          <p:cNvPr id="4" name="Picture 3" descr="Majka Terez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1218905">
            <a:off x="4492713" y="3664070"/>
            <a:ext cx="3528392" cy="266429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accent1">
                    <a:lumMod val="75000"/>
                  </a:schemeClr>
                </a:solidFill>
              </a:rPr>
              <a:t>Calcutta</a:t>
            </a:r>
            <a:endParaRPr lang="hr-HR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 smtClean="0">
                <a:solidFill>
                  <a:schemeClr val="accent1">
                    <a:lumMod val="75000"/>
                  </a:schemeClr>
                </a:solidFill>
                <a:latin typeface="Aharoni" pitchFamily="2" charset="-79"/>
              </a:rPr>
              <a:t>- </a:t>
            </a:r>
            <a:r>
              <a:rPr lang="pl-PL" b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Calcutta je jedna od najfascinantnijih metropola na svijetu </a:t>
            </a:r>
          </a:p>
          <a:p>
            <a:pPr>
              <a:buNone/>
            </a:pPr>
            <a:r>
              <a:rPr lang="hr-HR" b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- </a:t>
            </a:r>
            <a:r>
              <a:rPr lang="hr-HR" b="1" dirty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J</a:t>
            </a:r>
            <a:r>
              <a:rPr lang="hr-HR" b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oš uvijek smatraju kulturnim i intelektualnim glavnim gradom Indije</a:t>
            </a:r>
            <a:endParaRPr lang="hr-HR" b="1" dirty="0">
              <a:solidFill>
                <a:schemeClr val="accent1">
                  <a:lumMod val="75000"/>
                </a:schemeClr>
              </a:solidFill>
              <a:latin typeface="Georgia" pitchFamily="18" charset="0"/>
            </a:endParaRPr>
          </a:p>
        </p:txBody>
      </p:sp>
      <p:pic>
        <p:nvPicPr>
          <p:cNvPr id="4" name="Picture 3" descr="Kolkata[1]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826099">
            <a:off x="4972086" y="3675438"/>
            <a:ext cx="3593353" cy="2585720"/>
          </a:xfrm>
          <a:prstGeom prst="rect">
            <a:avLst/>
          </a:prstGeom>
        </p:spPr>
      </p:pic>
      <p:pic>
        <p:nvPicPr>
          <p:cNvPr id="5" name="Picture 4" descr="zj10082730[1]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7544" y="4005064"/>
            <a:ext cx="4032448" cy="230425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accent1">
                    <a:lumMod val="75000"/>
                  </a:schemeClr>
                </a:solidFill>
              </a:rPr>
              <a:t>Misionarke ljubavi</a:t>
            </a:r>
            <a:endParaRPr lang="hr-HR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r-HR" dirty="0" smtClean="0">
                <a:solidFill>
                  <a:schemeClr val="accent1">
                    <a:lumMod val="75000"/>
                  </a:schemeClr>
                </a:solidFill>
                <a:latin typeface="Aharoni" pitchFamily="2" charset="-79"/>
              </a:rPr>
              <a:t>- </a:t>
            </a:r>
            <a:r>
              <a:rPr lang="hr-HR" b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Svaka sestra polaže četiri  zavjeta:</a:t>
            </a:r>
          </a:p>
          <a:p>
            <a:pPr>
              <a:buNone/>
            </a:pPr>
            <a:r>
              <a:rPr lang="hr-HR" b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- siromaštvo</a:t>
            </a:r>
          </a:p>
          <a:p>
            <a:pPr>
              <a:buNone/>
            </a:pPr>
            <a:r>
              <a:rPr lang="hr-HR" b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- čistoću</a:t>
            </a:r>
          </a:p>
          <a:p>
            <a:pPr>
              <a:buNone/>
            </a:pPr>
            <a:r>
              <a:rPr lang="hr-HR" b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- poslušnost </a:t>
            </a:r>
          </a:p>
          <a:p>
            <a:pPr>
              <a:buNone/>
            </a:pPr>
            <a:r>
              <a:rPr lang="hr-HR" b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- predano služenje najsiromašnijim</a:t>
            </a:r>
            <a:endParaRPr lang="hr-HR" b="1" dirty="0">
              <a:solidFill>
                <a:schemeClr val="accent1">
                  <a:lumMod val="75000"/>
                </a:schemeClr>
              </a:solidFill>
              <a:latin typeface="Georgia" pitchFamily="18" charset="0"/>
            </a:endParaRPr>
          </a:p>
        </p:txBody>
      </p:sp>
      <p:pic>
        <p:nvPicPr>
          <p:cNvPr id="4" name="Picture 3" descr="Teres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893571">
            <a:off x="1187624" y="4509120"/>
            <a:ext cx="2381250" cy="1914525"/>
          </a:xfrm>
          <a:prstGeom prst="rect">
            <a:avLst/>
          </a:prstGeom>
        </p:spPr>
      </p:pic>
      <p:pic>
        <p:nvPicPr>
          <p:cNvPr id="5" name="Picture 4" descr="imagesCAYMSE4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21086608">
            <a:off x="5047135" y="4478257"/>
            <a:ext cx="2619375" cy="17430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accent1">
                    <a:lumMod val="75000"/>
                  </a:schemeClr>
                </a:solidFill>
              </a:rPr>
              <a:t>Kome misionarke pomažu </a:t>
            </a:r>
            <a:endParaRPr lang="hr-HR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b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Misionarke skrbe za:</a:t>
            </a:r>
          </a:p>
          <a:p>
            <a:r>
              <a:rPr lang="hr-HR" b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Izbjeglice </a:t>
            </a:r>
          </a:p>
          <a:p>
            <a:r>
              <a:rPr lang="hr-HR" b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Psihički oboljele</a:t>
            </a:r>
          </a:p>
          <a:p>
            <a:r>
              <a:rPr lang="hr-HR" b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Bolesnu i napuštenu djecu</a:t>
            </a:r>
          </a:p>
          <a:p>
            <a:r>
              <a:rPr lang="hr-HR" b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Gubavce </a:t>
            </a:r>
          </a:p>
          <a:p>
            <a:r>
              <a:rPr lang="hr-HR" b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Oboljele od side</a:t>
            </a:r>
          </a:p>
          <a:p>
            <a:endParaRPr lang="hr-HR" dirty="0"/>
          </a:p>
        </p:txBody>
      </p:sp>
      <p:pic>
        <p:nvPicPr>
          <p:cNvPr id="4" name="Picture 3" descr="imagesCAE88VZ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16016" y="3861048"/>
            <a:ext cx="3839319" cy="25922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Majk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71792" y="3212976"/>
            <a:ext cx="1872208" cy="240460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700808"/>
            <a:ext cx="8229600" cy="4709160"/>
          </a:xfrm>
        </p:spPr>
        <p:txBody>
          <a:bodyPr/>
          <a:lstStyle/>
          <a:p>
            <a:r>
              <a:rPr lang="hr-HR" b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Za svoga života Majka Tereza primila je brojne  nagrade za svoj rad, mnoge države i gradovi su ju proglasili počasnom stanovniocom</a:t>
            </a:r>
          </a:p>
          <a:p>
            <a:r>
              <a:rPr lang="hr-HR" b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1979 g. dobila je Nobelovu nagradu za mir</a:t>
            </a:r>
          </a:p>
          <a:p>
            <a:endParaRPr lang="hr-HR" b="1" dirty="0" smtClean="0">
              <a:latin typeface="Georgia" pitchFamily="18" charset="0"/>
            </a:endParaRPr>
          </a:p>
          <a:p>
            <a:r>
              <a:rPr lang="hr-HR" b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Umrla je u Calcutti 5.09.1997.g.</a:t>
            </a:r>
          </a:p>
          <a:p>
            <a:r>
              <a:rPr lang="hr-HR" b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Papa Ivan Pavao II. proglasio je Majku Terezu blaženom 19.10.2003.g.</a:t>
            </a:r>
          </a:p>
          <a:p>
            <a:endParaRPr lang="hr-H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KRAJ </a:t>
            </a:r>
            <a:r>
              <a:rPr lang="hr-HR" dirty="0" smtClean="0">
                <a:sym typeface="Wingdings" pitchFamily="2" charset="2"/>
              </a:rPr>
              <a:t>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hr-HR" dirty="0" smtClean="0">
                <a:solidFill>
                  <a:schemeClr val="accent1">
                    <a:lumMod val="75000"/>
                  </a:schemeClr>
                </a:solidFill>
              </a:rPr>
              <a:t>Izradile:Doroteja Pehman</a:t>
            </a:r>
          </a:p>
          <a:p>
            <a:pPr>
              <a:buNone/>
            </a:pPr>
            <a:r>
              <a:rPr lang="hr-HR" dirty="0" smtClean="0">
                <a:solidFill>
                  <a:schemeClr val="accent1">
                    <a:lumMod val="75000"/>
                  </a:schemeClr>
                </a:solidFill>
              </a:rPr>
              <a:t>               Valentina Hum 6.B</a:t>
            </a:r>
          </a:p>
        </p:txBody>
      </p:sp>
      <p:pic>
        <p:nvPicPr>
          <p:cNvPr id="4" name="Picture 3" descr="imagesCAXRKQ4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20771453">
            <a:off x="3659212" y="2933586"/>
            <a:ext cx="4680520" cy="317560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123</TotalTime>
  <Words>140</Words>
  <Application>Microsoft Office PowerPoint</Application>
  <PresentationFormat>Prikaz na zaslonu (4:3)</PresentationFormat>
  <Paragraphs>29</Paragraphs>
  <Slides>7</Slides>
  <Notes>0</Notes>
  <HiddenSlides>1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7</vt:i4>
      </vt:variant>
    </vt:vector>
  </HeadingPairs>
  <TitlesOfParts>
    <vt:vector size="8" baseType="lpstr">
      <vt:lpstr>Apex</vt:lpstr>
      <vt:lpstr>  misionarke ljubavi</vt:lpstr>
      <vt:lpstr>Uvod</vt:lpstr>
      <vt:lpstr>Calcutta</vt:lpstr>
      <vt:lpstr>Misionarke ljubavi</vt:lpstr>
      <vt:lpstr>Kome misionarke pomažu </vt:lpstr>
      <vt:lpstr>Slajd 6</vt:lpstr>
      <vt:lpstr>KRAJ 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MISIONARKE LJUBAVI</dc:title>
  <dc:creator>Igor</dc:creator>
  <cp:lastModifiedBy>user</cp:lastModifiedBy>
  <cp:revision>16</cp:revision>
  <dcterms:created xsi:type="dcterms:W3CDTF">2012-02-05T13:22:51Z</dcterms:created>
  <dcterms:modified xsi:type="dcterms:W3CDTF">2012-03-28T14:29:37Z</dcterms:modified>
</cp:coreProperties>
</file>