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47" autoAdjust="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E3A221-F8F4-49A6-8BE1-763BA4CFED91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91224-412F-4BD4-96C0-D73E770B7F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800" dirty="0" smtClean="0"/>
              <a:t>FRANJEVCI</a:t>
            </a:r>
            <a:endParaRPr lang="hr-HR" sz="8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http://www.frama.ba/index.php/image/fokusImage/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>
          <a:xfrm>
            <a:off x="2339752" y="1752600"/>
            <a:ext cx="6423248" cy="4419600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Godine 1209. sveti Franjo Asiški primio je službeno odobrenje svoga evanđeoskoga načina življenja od pape Inocenta III. Svoju zajednicu nazvao je "Fratres Minores" ("Mala braća"). Sveti Franjo je tako i imenom htio naglasiti da njegova braća naslje</a:t>
            </a:r>
            <a:r>
              <a:rPr lang="hr-HR" sz="3500" dirty="0" smtClean="0"/>
              <a:t>đ</a:t>
            </a:r>
            <a:r>
              <a:rPr lang="vi-VN" dirty="0" smtClean="0"/>
              <a:t>uju Kristovu poniznost i služe najneznatnijima, zanemarenima i zaboravljenima u društvu.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30" name="Picture 6" descr="zivot_sv_franj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232248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</a:t>
            </a:r>
            <a:r>
              <a:rPr lang="hr-HR" sz="6000" dirty="0" smtClean="0"/>
              <a:t>Sv. Franjo Asiški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2800" dirty="0" smtClean="0"/>
              <a:t>Otac mu je bio trgovac, a majka Francuskinja. </a:t>
            </a:r>
            <a:r>
              <a:rPr lang="hr-HR" sz="2800" dirty="0" smtClean="0"/>
              <a:t>P</a:t>
            </a:r>
            <a:r>
              <a:rPr lang="vi-VN" sz="2800" dirty="0" smtClean="0"/>
              <a:t>ošao je u rat, kad se grad Asissi sukobio sa susjednim gradom Peruggiom. Tu je zarobljen, a kad se nakon godinu dana vratio</a:t>
            </a:r>
            <a:r>
              <a:rPr lang="vi-VN" sz="3300" dirty="0" smtClean="0"/>
              <a:t>,</a:t>
            </a:r>
            <a:r>
              <a:rPr lang="hr-HR" sz="3300" dirty="0" smtClean="0"/>
              <a:t> </a:t>
            </a:r>
            <a:r>
              <a:rPr lang="hr-HR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teško je obolio</a:t>
            </a:r>
            <a:r>
              <a:rPr lang="vi-VN" sz="2800" dirty="0" smtClean="0"/>
              <a:t>. To ga je privelo razmišljanju i promjeni. Posvetio se molitvi i meditaciji. </a:t>
            </a:r>
          </a:p>
          <a:p>
            <a:r>
              <a:rPr lang="vi-VN" sz="2800" dirty="0" smtClean="0"/>
              <a:t>Ideal mu je postao što doslovniji život po evanđelju: u jednostavnosti, istinskom siromaštvu i slobodi duha. U početku mu se pridružilo 12 prijatelja koji se nazvaše </a:t>
            </a:r>
            <a:r>
              <a:rPr lang="vi-VN" sz="2800" i="1" dirty="0" smtClean="0"/>
              <a:t>"manjom braćom".</a:t>
            </a:r>
            <a:r>
              <a:rPr lang="vi-VN" sz="2800" dirty="0" smtClean="0"/>
              <a:t> Svojoj mladoj zajednici Franjo daje pravila koje </a:t>
            </a:r>
            <a:r>
              <a:rPr lang="vi-VN" sz="2800" i="1" dirty="0" smtClean="0"/>
              <a:t>papa Inocent III.</a:t>
            </a:r>
            <a:r>
              <a:rPr lang="vi-VN" sz="2800" dirty="0" smtClean="0"/>
              <a:t> usmeno odobrava. Dobili su i ovlast propovijedanja. Zajednica se ubrzo povećavala. Nastaje nova redovnička družba u Crkvi -</a:t>
            </a:r>
            <a:r>
              <a:rPr lang="vi-VN" sz="2800" b="1" dirty="0" smtClean="0"/>
              <a:t> </a:t>
            </a:r>
            <a:r>
              <a:rPr lang="vi-VN" sz="2800" dirty="0" smtClean="0"/>
              <a:t>franjevci.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/>
              <a:t>      Sv. Franjo Asiški</a:t>
            </a:r>
            <a:endParaRPr lang="hr-HR" sz="6000" dirty="0"/>
          </a:p>
        </p:txBody>
      </p:sp>
      <p:pic>
        <p:nvPicPr>
          <p:cNvPr id="20482" name="Picture 2" descr="http://www.hrkarmel.com/Sveci/franj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69293"/>
            <a:ext cx="2705100" cy="49560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Pravilo reda franjevaca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Pravilo i život Manje braće jest ovo: obdržavati sveto Evanđelje Gospodina našega Isusa Krista živeći u poslušnosti, bez vlasništva i u čistoći. Brat Franjo obećava poslušnost i poštovanje gospodinu papi Honoriju i njegovim zakonitim nasljednicima i Rimskoj Crkvi. A ostala braća dužna su slušati brata Franju i njegove nasljednike.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Franjevci u Koprivnici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Župa sv. Antuna Padovanskog</a:t>
            </a:r>
          </a:p>
          <a:p>
            <a:r>
              <a:rPr lang="hr-HR" dirty="0" smtClean="0"/>
              <a:t>fra Marijan </a:t>
            </a:r>
            <a:r>
              <a:rPr lang="hr-HR" dirty="0" err="1" smtClean="0"/>
              <a:t>Opitz</a:t>
            </a:r>
            <a:r>
              <a:rPr lang="hr-HR" dirty="0" smtClean="0"/>
              <a:t> i fra Krunoslav Albert   </a:t>
            </a:r>
            <a:endParaRPr lang="hr-HR" dirty="0"/>
          </a:p>
        </p:txBody>
      </p:sp>
      <p:pic>
        <p:nvPicPr>
          <p:cNvPr id="1028" name="Picture 4" descr="http://www.ofm.hr/koprivnica/images/stories/web4/Blagoslov%20samost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45532"/>
            <a:ext cx="5616624" cy="42124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7200" cy="86995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hr-HR" dirty="0" smtClean="0"/>
              <a:t>                                    KRAJ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Stela </a:t>
            </a:r>
            <a:r>
              <a:rPr lang="hr-HR" dirty="0" err="1" smtClean="0"/>
              <a:t>Treščec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Izvori: </a:t>
            </a:r>
          </a:p>
          <a:p>
            <a:r>
              <a:rPr lang="hr-HR" dirty="0" err="1" smtClean="0"/>
              <a:t>Wikipedija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9458" name="Picture 2" descr="spli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6240957" cy="415291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</TotalTime>
  <Words>272</Words>
  <Application>Microsoft Office PowerPoint</Application>
  <PresentationFormat>Prikaz na zaslonu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Medijan</vt:lpstr>
      <vt:lpstr>FRANJEVCI</vt:lpstr>
      <vt:lpstr>Slajd 2</vt:lpstr>
      <vt:lpstr>           Sv. Franjo Asiški</vt:lpstr>
      <vt:lpstr>      Sv. Franjo Asiški</vt:lpstr>
      <vt:lpstr>       Pravilo reda franjevaca</vt:lpstr>
      <vt:lpstr>         Franjevci u Koprivnici</vt:lpstr>
      <vt:lpstr>                                    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FRANJEVCI</dc:title>
  <dc:creator>korisnik</dc:creator>
  <cp:lastModifiedBy>user</cp:lastModifiedBy>
  <cp:revision>12</cp:revision>
  <dcterms:created xsi:type="dcterms:W3CDTF">2012-02-23T21:18:31Z</dcterms:created>
  <dcterms:modified xsi:type="dcterms:W3CDTF">2012-03-28T14:22:06Z</dcterms:modified>
</cp:coreProperties>
</file>