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0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A8AF33-3F4E-4CEE-9CA0-FE0741AD3F08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7BC76826-8309-4EC8-8763-D3680D4EDB44}">
      <dgm:prSet phldrT="[Tekst]"/>
      <dgm:spPr/>
      <dgm:t>
        <a:bodyPr/>
        <a:lstStyle/>
        <a:p>
          <a:r>
            <a:rPr lang="hr-HR" dirty="0" smtClean="0"/>
            <a:t>Formiranje Tima za kvalitetu</a:t>
          </a:r>
          <a:endParaRPr lang="hr-HR" dirty="0"/>
        </a:p>
      </dgm:t>
    </dgm:pt>
    <dgm:pt modelId="{0622B125-B2A5-45C1-AB43-08691198EE43}" type="parTrans" cxnId="{C2740217-932C-4D9F-A164-B69F26544500}">
      <dgm:prSet/>
      <dgm:spPr/>
      <dgm:t>
        <a:bodyPr/>
        <a:lstStyle/>
        <a:p>
          <a:endParaRPr lang="hr-HR"/>
        </a:p>
      </dgm:t>
    </dgm:pt>
    <dgm:pt modelId="{4A6EF26F-533A-4E38-A285-638C90787ECA}" type="sibTrans" cxnId="{C2740217-932C-4D9F-A164-B69F26544500}">
      <dgm:prSet/>
      <dgm:spPr/>
      <dgm:t>
        <a:bodyPr/>
        <a:lstStyle/>
        <a:p>
          <a:endParaRPr lang="hr-HR"/>
        </a:p>
      </dgm:t>
    </dgm:pt>
    <dgm:pt modelId="{4B6FBC76-D0C1-42CB-8AE6-F1358254BE1E}">
      <dgm:prSet phldrT="[Tekst]"/>
      <dgm:spPr/>
      <dgm:t>
        <a:bodyPr/>
        <a:lstStyle/>
        <a:p>
          <a:r>
            <a:rPr lang="hr-HR" dirty="0" smtClean="0"/>
            <a:t>Provođenje </a:t>
          </a:r>
          <a:r>
            <a:rPr lang="hr-HR" dirty="0" err="1" smtClean="0"/>
            <a:t>samovrjednovanja</a:t>
          </a:r>
          <a:endParaRPr lang="hr-HR" dirty="0"/>
        </a:p>
      </dgm:t>
    </dgm:pt>
    <dgm:pt modelId="{42BDC967-32C0-4561-BB0B-878EDD0C21A3}" type="parTrans" cxnId="{82763617-DC21-4C53-8566-59832289A72C}">
      <dgm:prSet/>
      <dgm:spPr/>
      <dgm:t>
        <a:bodyPr/>
        <a:lstStyle/>
        <a:p>
          <a:endParaRPr lang="hr-HR"/>
        </a:p>
      </dgm:t>
    </dgm:pt>
    <dgm:pt modelId="{C8788FDE-6633-4D6D-BEFD-E560E1B75E86}" type="sibTrans" cxnId="{82763617-DC21-4C53-8566-59832289A72C}">
      <dgm:prSet/>
      <dgm:spPr/>
      <dgm:t>
        <a:bodyPr/>
        <a:lstStyle/>
        <a:p>
          <a:endParaRPr lang="hr-HR"/>
        </a:p>
      </dgm:t>
    </dgm:pt>
    <dgm:pt modelId="{725C47C7-F5E8-4F56-8F5F-D5AC6F111477}">
      <dgm:prSet phldrT="[Tekst]"/>
      <dgm:spPr/>
      <dgm:t>
        <a:bodyPr/>
        <a:lstStyle/>
        <a:p>
          <a:r>
            <a:rPr lang="hr-HR" dirty="0" smtClean="0"/>
            <a:t>Analiza  dobivenih rezultata</a:t>
          </a:r>
          <a:endParaRPr lang="hr-HR" dirty="0"/>
        </a:p>
      </dgm:t>
    </dgm:pt>
    <dgm:pt modelId="{6D2EA56B-C2FF-4140-98FC-0168B18E1F33}" type="parTrans" cxnId="{AE40C5CE-A0F7-45F7-9867-1282988C6216}">
      <dgm:prSet/>
      <dgm:spPr/>
      <dgm:t>
        <a:bodyPr/>
        <a:lstStyle/>
        <a:p>
          <a:endParaRPr lang="hr-HR"/>
        </a:p>
      </dgm:t>
    </dgm:pt>
    <dgm:pt modelId="{AF7B3384-5AD5-408D-8B10-234D6CF864D9}" type="sibTrans" cxnId="{AE40C5CE-A0F7-45F7-9867-1282988C6216}">
      <dgm:prSet/>
      <dgm:spPr/>
      <dgm:t>
        <a:bodyPr/>
        <a:lstStyle/>
        <a:p>
          <a:endParaRPr lang="hr-HR"/>
        </a:p>
      </dgm:t>
    </dgm:pt>
    <dgm:pt modelId="{623FCDF5-19F7-4726-B102-3A7F0060A913}">
      <dgm:prSet phldrT="[Tekst]"/>
      <dgm:spPr/>
      <dgm:t>
        <a:bodyPr/>
        <a:lstStyle/>
        <a:p>
          <a:r>
            <a:rPr lang="hr-HR" dirty="0" smtClean="0"/>
            <a:t>Određivanje područja unapređenja</a:t>
          </a:r>
          <a:endParaRPr lang="hr-HR" dirty="0"/>
        </a:p>
      </dgm:t>
    </dgm:pt>
    <dgm:pt modelId="{6BCE4DF0-2E61-4F60-97E1-B9A781EB4B42}" type="parTrans" cxnId="{503BD48D-801D-43D1-837E-70131C95F329}">
      <dgm:prSet/>
      <dgm:spPr/>
      <dgm:t>
        <a:bodyPr/>
        <a:lstStyle/>
        <a:p>
          <a:endParaRPr lang="hr-HR"/>
        </a:p>
      </dgm:t>
    </dgm:pt>
    <dgm:pt modelId="{81E97426-FA6D-4558-8665-14D3448A1F2F}" type="sibTrans" cxnId="{503BD48D-801D-43D1-837E-70131C95F329}">
      <dgm:prSet/>
      <dgm:spPr/>
      <dgm:t>
        <a:bodyPr/>
        <a:lstStyle/>
        <a:p>
          <a:endParaRPr lang="hr-HR"/>
        </a:p>
      </dgm:t>
    </dgm:pt>
    <dgm:pt modelId="{E792DE18-2986-431F-A90F-98941F5FFD41}">
      <dgm:prSet phldrT="[Tekst]"/>
      <dgm:spPr/>
      <dgm:t>
        <a:bodyPr/>
        <a:lstStyle/>
        <a:p>
          <a:r>
            <a:rPr lang="hr-HR" dirty="0" smtClean="0"/>
            <a:t>Razvojni školski plan</a:t>
          </a:r>
          <a:endParaRPr lang="hr-HR" dirty="0"/>
        </a:p>
      </dgm:t>
    </dgm:pt>
    <dgm:pt modelId="{0F7151D8-7827-47CD-AA57-29FBB813F4B5}" type="parTrans" cxnId="{BDBC5FA1-90E7-49EB-A5B2-4BAF7AB92EC3}">
      <dgm:prSet/>
      <dgm:spPr/>
      <dgm:t>
        <a:bodyPr/>
        <a:lstStyle/>
        <a:p>
          <a:endParaRPr lang="hr-HR"/>
        </a:p>
      </dgm:t>
    </dgm:pt>
    <dgm:pt modelId="{72B0951B-3221-47A8-BAB2-E064F55D8806}" type="sibTrans" cxnId="{BDBC5FA1-90E7-49EB-A5B2-4BAF7AB92EC3}">
      <dgm:prSet/>
      <dgm:spPr/>
      <dgm:t>
        <a:bodyPr/>
        <a:lstStyle/>
        <a:p>
          <a:endParaRPr lang="hr-HR"/>
        </a:p>
      </dgm:t>
    </dgm:pt>
    <dgm:pt modelId="{AB189C20-6EE5-47C0-822F-A41CB3C61A46}" type="pres">
      <dgm:prSet presAssocID="{96A8AF33-3F4E-4CEE-9CA0-FE0741AD3F08}" presName="cycle" presStyleCnt="0">
        <dgm:presLayoutVars>
          <dgm:dir/>
          <dgm:resizeHandles val="exact"/>
        </dgm:presLayoutVars>
      </dgm:prSet>
      <dgm:spPr/>
    </dgm:pt>
    <dgm:pt modelId="{C50AB11D-5C28-47E7-92B1-7662D182B428}" type="pres">
      <dgm:prSet presAssocID="{7BC76826-8309-4EC8-8763-D3680D4EDB44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6E1F566-E4AD-4E3C-A7E8-F91FEEA17796}" type="pres">
      <dgm:prSet presAssocID="{7BC76826-8309-4EC8-8763-D3680D4EDB44}" presName="spNode" presStyleCnt="0"/>
      <dgm:spPr/>
    </dgm:pt>
    <dgm:pt modelId="{E74761BC-5534-48AA-BA67-DD0846D7CFCF}" type="pres">
      <dgm:prSet presAssocID="{4A6EF26F-533A-4E38-A285-638C90787ECA}" presName="sibTrans" presStyleLbl="sibTrans1D1" presStyleIdx="0" presStyleCnt="5"/>
      <dgm:spPr/>
    </dgm:pt>
    <dgm:pt modelId="{4F18D763-F703-47D3-98B2-B52068B2308F}" type="pres">
      <dgm:prSet presAssocID="{4B6FBC76-D0C1-42CB-8AE6-F1358254BE1E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DCCAD56-8AA8-41D0-8A31-9714A0727721}" type="pres">
      <dgm:prSet presAssocID="{4B6FBC76-D0C1-42CB-8AE6-F1358254BE1E}" presName="spNode" presStyleCnt="0"/>
      <dgm:spPr/>
    </dgm:pt>
    <dgm:pt modelId="{20DCD937-8BE8-4F62-A99C-410118470E2C}" type="pres">
      <dgm:prSet presAssocID="{C8788FDE-6633-4D6D-BEFD-E560E1B75E86}" presName="sibTrans" presStyleLbl="sibTrans1D1" presStyleIdx="1" presStyleCnt="5"/>
      <dgm:spPr/>
    </dgm:pt>
    <dgm:pt modelId="{9CC22226-6EAC-48A0-9797-81217CBAF852}" type="pres">
      <dgm:prSet presAssocID="{725C47C7-F5E8-4F56-8F5F-D5AC6F111477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948E2AD-09A9-4322-8F9B-0738481BBD8E}" type="pres">
      <dgm:prSet presAssocID="{725C47C7-F5E8-4F56-8F5F-D5AC6F111477}" presName="spNode" presStyleCnt="0"/>
      <dgm:spPr/>
    </dgm:pt>
    <dgm:pt modelId="{71639AB1-2235-4348-BDD3-4930382AE0C7}" type="pres">
      <dgm:prSet presAssocID="{AF7B3384-5AD5-408D-8B10-234D6CF864D9}" presName="sibTrans" presStyleLbl="sibTrans1D1" presStyleIdx="2" presStyleCnt="5"/>
      <dgm:spPr/>
    </dgm:pt>
    <dgm:pt modelId="{DC7F6FAF-7AB4-4C2B-9928-E8BF0AC962BB}" type="pres">
      <dgm:prSet presAssocID="{623FCDF5-19F7-4726-B102-3A7F0060A913}" presName="node" presStyleLbl="node1" presStyleIdx="3" presStyleCnt="5">
        <dgm:presLayoutVars>
          <dgm:bulletEnabled val="1"/>
        </dgm:presLayoutVars>
      </dgm:prSet>
      <dgm:spPr/>
    </dgm:pt>
    <dgm:pt modelId="{0D9A2D1B-84E1-4EB8-9DE2-D0887224655F}" type="pres">
      <dgm:prSet presAssocID="{623FCDF5-19F7-4726-B102-3A7F0060A913}" presName="spNode" presStyleCnt="0"/>
      <dgm:spPr/>
    </dgm:pt>
    <dgm:pt modelId="{851F4F65-1AEF-4335-8ED5-44544D99E261}" type="pres">
      <dgm:prSet presAssocID="{81E97426-FA6D-4558-8665-14D3448A1F2F}" presName="sibTrans" presStyleLbl="sibTrans1D1" presStyleIdx="3" presStyleCnt="5"/>
      <dgm:spPr/>
    </dgm:pt>
    <dgm:pt modelId="{75EF1309-DD9F-4E8C-80CB-19267C0A5630}" type="pres">
      <dgm:prSet presAssocID="{E792DE18-2986-431F-A90F-98941F5FFD41}" presName="node" presStyleLbl="node1" presStyleIdx="4" presStyleCnt="5">
        <dgm:presLayoutVars>
          <dgm:bulletEnabled val="1"/>
        </dgm:presLayoutVars>
      </dgm:prSet>
      <dgm:spPr/>
    </dgm:pt>
    <dgm:pt modelId="{F36F61D5-600C-4640-9936-6D8E981F0823}" type="pres">
      <dgm:prSet presAssocID="{E792DE18-2986-431F-A90F-98941F5FFD41}" presName="spNode" presStyleCnt="0"/>
      <dgm:spPr/>
    </dgm:pt>
    <dgm:pt modelId="{C47C849E-0FB7-4E9D-9FA1-6901D6735F19}" type="pres">
      <dgm:prSet presAssocID="{72B0951B-3221-47A8-BAB2-E064F55D8806}" presName="sibTrans" presStyleLbl="sibTrans1D1" presStyleIdx="4" presStyleCnt="5"/>
      <dgm:spPr/>
    </dgm:pt>
  </dgm:ptLst>
  <dgm:cxnLst>
    <dgm:cxn modelId="{AE40C5CE-A0F7-45F7-9867-1282988C6216}" srcId="{96A8AF33-3F4E-4CEE-9CA0-FE0741AD3F08}" destId="{725C47C7-F5E8-4F56-8F5F-D5AC6F111477}" srcOrd="2" destOrd="0" parTransId="{6D2EA56B-C2FF-4140-98FC-0168B18E1F33}" sibTransId="{AF7B3384-5AD5-408D-8B10-234D6CF864D9}"/>
    <dgm:cxn modelId="{609309A2-998D-44BA-B1B7-8ABD9257C55C}" type="presOf" srcId="{96A8AF33-3F4E-4CEE-9CA0-FE0741AD3F08}" destId="{AB189C20-6EE5-47C0-822F-A41CB3C61A46}" srcOrd="0" destOrd="0" presId="urn:microsoft.com/office/officeart/2005/8/layout/cycle5"/>
    <dgm:cxn modelId="{EB38F7EA-2D30-486F-9877-72D232C86BE3}" type="presOf" srcId="{C8788FDE-6633-4D6D-BEFD-E560E1B75E86}" destId="{20DCD937-8BE8-4F62-A99C-410118470E2C}" srcOrd="0" destOrd="0" presId="urn:microsoft.com/office/officeart/2005/8/layout/cycle5"/>
    <dgm:cxn modelId="{6A258D33-D4FB-4F62-ABCB-2C999DF4464A}" type="presOf" srcId="{E792DE18-2986-431F-A90F-98941F5FFD41}" destId="{75EF1309-DD9F-4E8C-80CB-19267C0A5630}" srcOrd="0" destOrd="0" presId="urn:microsoft.com/office/officeart/2005/8/layout/cycle5"/>
    <dgm:cxn modelId="{4C9312BF-9717-43A7-8AF4-D2EFCE206DE2}" type="presOf" srcId="{AF7B3384-5AD5-408D-8B10-234D6CF864D9}" destId="{71639AB1-2235-4348-BDD3-4930382AE0C7}" srcOrd="0" destOrd="0" presId="urn:microsoft.com/office/officeart/2005/8/layout/cycle5"/>
    <dgm:cxn modelId="{503BD48D-801D-43D1-837E-70131C95F329}" srcId="{96A8AF33-3F4E-4CEE-9CA0-FE0741AD3F08}" destId="{623FCDF5-19F7-4726-B102-3A7F0060A913}" srcOrd="3" destOrd="0" parTransId="{6BCE4DF0-2E61-4F60-97E1-B9A781EB4B42}" sibTransId="{81E97426-FA6D-4558-8665-14D3448A1F2F}"/>
    <dgm:cxn modelId="{82763617-DC21-4C53-8566-59832289A72C}" srcId="{96A8AF33-3F4E-4CEE-9CA0-FE0741AD3F08}" destId="{4B6FBC76-D0C1-42CB-8AE6-F1358254BE1E}" srcOrd="1" destOrd="0" parTransId="{42BDC967-32C0-4561-BB0B-878EDD0C21A3}" sibTransId="{C8788FDE-6633-4D6D-BEFD-E560E1B75E86}"/>
    <dgm:cxn modelId="{D219A319-012B-4048-B31A-E39D511EA77C}" type="presOf" srcId="{7BC76826-8309-4EC8-8763-D3680D4EDB44}" destId="{C50AB11D-5C28-47E7-92B1-7662D182B428}" srcOrd="0" destOrd="0" presId="urn:microsoft.com/office/officeart/2005/8/layout/cycle5"/>
    <dgm:cxn modelId="{13704057-895D-4137-A240-D41295FE7944}" type="presOf" srcId="{4B6FBC76-D0C1-42CB-8AE6-F1358254BE1E}" destId="{4F18D763-F703-47D3-98B2-B52068B2308F}" srcOrd="0" destOrd="0" presId="urn:microsoft.com/office/officeart/2005/8/layout/cycle5"/>
    <dgm:cxn modelId="{BDBC5FA1-90E7-49EB-A5B2-4BAF7AB92EC3}" srcId="{96A8AF33-3F4E-4CEE-9CA0-FE0741AD3F08}" destId="{E792DE18-2986-431F-A90F-98941F5FFD41}" srcOrd="4" destOrd="0" parTransId="{0F7151D8-7827-47CD-AA57-29FBB813F4B5}" sibTransId="{72B0951B-3221-47A8-BAB2-E064F55D8806}"/>
    <dgm:cxn modelId="{F4622372-11C6-4313-A2E1-453183F5232E}" type="presOf" srcId="{81E97426-FA6D-4558-8665-14D3448A1F2F}" destId="{851F4F65-1AEF-4335-8ED5-44544D99E261}" srcOrd="0" destOrd="0" presId="urn:microsoft.com/office/officeart/2005/8/layout/cycle5"/>
    <dgm:cxn modelId="{8E70877F-8E33-4409-8690-725791FCED5E}" type="presOf" srcId="{72B0951B-3221-47A8-BAB2-E064F55D8806}" destId="{C47C849E-0FB7-4E9D-9FA1-6901D6735F19}" srcOrd="0" destOrd="0" presId="urn:microsoft.com/office/officeart/2005/8/layout/cycle5"/>
    <dgm:cxn modelId="{C2740217-932C-4D9F-A164-B69F26544500}" srcId="{96A8AF33-3F4E-4CEE-9CA0-FE0741AD3F08}" destId="{7BC76826-8309-4EC8-8763-D3680D4EDB44}" srcOrd="0" destOrd="0" parTransId="{0622B125-B2A5-45C1-AB43-08691198EE43}" sibTransId="{4A6EF26F-533A-4E38-A285-638C90787ECA}"/>
    <dgm:cxn modelId="{9DF97118-3BD4-4174-BE4A-80EF08D8B2F9}" type="presOf" srcId="{725C47C7-F5E8-4F56-8F5F-D5AC6F111477}" destId="{9CC22226-6EAC-48A0-9797-81217CBAF852}" srcOrd="0" destOrd="0" presId="urn:microsoft.com/office/officeart/2005/8/layout/cycle5"/>
    <dgm:cxn modelId="{FF465C03-24EF-475B-979F-D651F407A6EB}" type="presOf" srcId="{623FCDF5-19F7-4726-B102-3A7F0060A913}" destId="{DC7F6FAF-7AB4-4C2B-9928-E8BF0AC962BB}" srcOrd="0" destOrd="0" presId="urn:microsoft.com/office/officeart/2005/8/layout/cycle5"/>
    <dgm:cxn modelId="{9807ED72-64AF-4365-A817-12C4FDB4DA8E}" type="presOf" srcId="{4A6EF26F-533A-4E38-A285-638C90787ECA}" destId="{E74761BC-5534-48AA-BA67-DD0846D7CFCF}" srcOrd="0" destOrd="0" presId="urn:microsoft.com/office/officeart/2005/8/layout/cycle5"/>
    <dgm:cxn modelId="{82B3D676-95AB-43B9-93A8-754F95619E6E}" type="presParOf" srcId="{AB189C20-6EE5-47C0-822F-A41CB3C61A46}" destId="{C50AB11D-5C28-47E7-92B1-7662D182B428}" srcOrd="0" destOrd="0" presId="urn:microsoft.com/office/officeart/2005/8/layout/cycle5"/>
    <dgm:cxn modelId="{152F0C88-DA7B-499F-9C59-BD97AE02024D}" type="presParOf" srcId="{AB189C20-6EE5-47C0-822F-A41CB3C61A46}" destId="{F6E1F566-E4AD-4E3C-A7E8-F91FEEA17796}" srcOrd="1" destOrd="0" presId="urn:microsoft.com/office/officeart/2005/8/layout/cycle5"/>
    <dgm:cxn modelId="{DEC1BDA8-7375-4667-B68F-F1A145F2970A}" type="presParOf" srcId="{AB189C20-6EE5-47C0-822F-A41CB3C61A46}" destId="{E74761BC-5534-48AA-BA67-DD0846D7CFCF}" srcOrd="2" destOrd="0" presId="urn:microsoft.com/office/officeart/2005/8/layout/cycle5"/>
    <dgm:cxn modelId="{08DBED81-ABA6-415F-BC73-FB1E64A83486}" type="presParOf" srcId="{AB189C20-6EE5-47C0-822F-A41CB3C61A46}" destId="{4F18D763-F703-47D3-98B2-B52068B2308F}" srcOrd="3" destOrd="0" presId="urn:microsoft.com/office/officeart/2005/8/layout/cycle5"/>
    <dgm:cxn modelId="{71CFAE08-2C5B-49D6-8BBD-9905D02CD1A5}" type="presParOf" srcId="{AB189C20-6EE5-47C0-822F-A41CB3C61A46}" destId="{5DCCAD56-8AA8-41D0-8A31-9714A0727721}" srcOrd="4" destOrd="0" presId="urn:microsoft.com/office/officeart/2005/8/layout/cycle5"/>
    <dgm:cxn modelId="{014B7B74-6B5F-4E09-80F1-C22876AE0F13}" type="presParOf" srcId="{AB189C20-6EE5-47C0-822F-A41CB3C61A46}" destId="{20DCD937-8BE8-4F62-A99C-410118470E2C}" srcOrd="5" destOrd="0" presId="urn:microsoft.com/office/officeart/2005/8/layout/cycle5"/>
    <dgm:cxn modelId="{2DE1F6A2-19BA-43A1-A59B-C01516BCD1FB}" type="presParOf" srcId="{AB189C20-6EE5-47C0-822F-A41CB3C61A46}" destId="{9CC22226-6EAC-48A0-9797-81217CBAF852}" srcOrd="6" destOrd="0" presId="urn:microsoft.com/office/officeart/2005/8/layout/cycle5"/>
    <dgm:cxn modelId="{BBA6EAF2-6167-4445-AA85-FAC17BE78A9F}" type="presParOf" srcId="{AB189C20-6EE5-47C0-822F-A41CB3C61A46}" destId="{D948E2AD-09A9-4322-8F9B-0738481BBD8E}" srcOrd="7" destOrd="0" presId="urn:microsoft.com/office/officeart/2005/8/layout/cycle5"/>
    <dgm:cxn modelId="{704052D6-C40B-4E0F-BE33-8183FA768A1D}" type="presParOf" srcId="{AB189C20-6EE5-47C0-822F-A41CB3C61A46}" destId="{71639AB1-2235-4348-BDD3-4930382AE0C7}" srcOrd="8" destOrd="0" presId="urn:microsoft.com/office/officeart/2005/8/layout/cycle5"/>
    <dgm:cxn modelId="{6C10D932-FCA8-4A0F-9C11-76C8FBA9E3C9}" type="presParOf" srcId="{AB189C20-6EE5-47C0-822F-A41CB3C61A46}" destId="{DC7F6FAF-7AB4-4C2B-9928-E8BF0AC962BB}" srcOrd="9" destOrd="0" presId="urn:microsoft.com/office/officeart/2005/8/layout/cycle5"/>
    <dgm:cxn modelId="{466AF090-9330-4820-B8C3-C72933C734A9}" type="presParOf" srcId="{AB189C20-6EE5-47C0-822F-A41CB3C61A46}" destId="{0D9A2D1B-84E1-4EB8-9DE2-D0887224655F}" srcOrd="10" destOrd="0" presId="urn:microsoft.com/office/officeart/2005/8/layout/cycle5"/>
    <dgm:cxn modelId="{ACE426DC-ACDB-48EF-B314-34622CD154D1}" type="presParOf" srcId="{AB189C20-6EE5-47C0-822F-A41CB3C61A46}" destId="{851F4F65-1AEF-4335-8ED5-44544D99E261}" srcOrd="11" destOrd="0" presId="urn:microsoft.com/office/officeart/2005/8/layout/cycle5"/>
    <dgm:cxn modelId="{56B97712-B377-4FF5-8DDF-E4E75876B75C}" type="presParOf" srcId="{AB189C20-6EE5-47C0-822F-A41CB3C61A46}" destId="{75EF1309-DD9F-4E8C-80CB-19267C0A5630}" srcOrd="12" destOrd="0" presId="urn:microsoft.com/office/officeart/2005/8/layout/cycle5"/>
    <dgm:cxn modelId="{58FAD7E8-2020-49DD-9F13-4768AADED0FA}" type="presParOf" srcId="{AB189C20-6EE5-47C0-822F-A41CB3C61A46}" destId="{F36F61D5-600C-4640-9936-6D8E981F0823}" srcOrd="13" destOrd="0" presId="urn:microsoft.com/office/officeart/2005/8/layout/cycle5"/>
    <dgm:cxn modelId="{1F25D9B8-5D5C-4867-950A-993B07D69321}" type="presParOf" srcId="{AB189C20-6EE5-47C0-822F-A41CB3C61A46}" destId="{C47C849E-0FB7-4E9D-9FA1-6901D6735F19}" srcOrd="14" destOrd="0" presId="urn:microsoft.com/office/officeart/2005/8/layout/cycle5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3E7D425-6F9F-471F-8DD7-BA4098E365F6}" type="doc">
      <dgm:prSet loTypeId="urn:microsoft.com/office/officeart/2005/8/layout/hList7" loCatId="process" qsTypeId="urn:microsoft.com/office/officeart/2005/8/quickstyle/simple1" qsCatId="simple" csTypeId="urn:microsoft.com/office/officeart/2005/8/colors/accent1_2" csCatId="accent1" phldr="1"/>
      <dgm:spPr/>
    </dgm:pt>
    <dgm:pt modelId="{3F3D4131-5A5E-4153-BEE9-58E2073612BC}">
      <dgm:prSet phldrT="[Tekst]"/>
      <dgm:spPr/>
      <dgm:t>
        <a:bodyPr/>
        <a:lstStyle/>
        <a:p>
          <a:r>
            <a:rPr lang="hr-HR" dirty="0" smtClean="0"/>
            <a:t>Obrazovna postignuća</a:t>
          </a:r>
          <a:endParaRPr lang="hr-HR" dirty="0"/>
        </a:p>
      </dgm:t>
    </dgm:pt>
    <dgm:pt modelId="{845917C0-8693-4453-A7A7-40FB4D1632A3}" type="parTrans" cxnId="{BE09E776-D1E7-4738-A338-A081262FE974}">
      <dgm:prSet/>
      <dgm:spPr/>
    </dgm:pt>
    <dgm:pt modelId="{2470C53B-F874-468E-817F-65D705894F91}" type="sibTrans" cxnId="{BE09E776-D1E7-4738-A338-A081262FE974}">
      <dgm:prSet/>
      <dgm:spPr/>
    </dgm:pt>
    <dgm:pt modelId="{AB577782-A448-43AD-99AD-AC77E560B35A}">
      <dgm:prSet phldrT="[Tekst]" custT="1"/>
      <dgm:spPr/>
      <dgm:t>
        <a:bodyPr/>
        <a:lstStyle/>
        <a:p>
          <a:r>
            <a:rPr lang="hr-HR" sz="1800" b="1" dirty="0" smtClean="0"/>
            <a:t>Procesi unutar škole </a:t>
          </a:r>
          <a:r>
            <a:rPr lang="hr-HR" sz="1400" dirty="0" smtClean="0"/>
            <a:t>– odnos učenika prema drugima učenicima, odnos učenika i učitelja, vrednovanje učeničkog napretka, odnos roditelja i škole, planiranje nastavnog procesa, radno ozračje</a:t>
          </a:r>
          <a:endParaRPr lang="hr-HR" sz="1400" dirty="0"/>
        </a:p>
      </dgm:t>
    </dgm:pt>
    <dgm:pt modelId="{C0421D62-110D-4E3A-91C3-F6CF53D6B3DF}" type="parTrans" cxnId="{1D4C789B-BEE9-45F0-A8F4-A987A14FC2C5}">
      <dgm:prSet/>
      <dgm:spPr/>
    </dgm:pt>
    <dgm:pt modelId="{F826C367-F323-4E24-B88C-92CF7AF82B08}" type="sibTrans" cxnId="{1D4C789B-BEE9-45F0-A8F4-A987A14FC2C5}">
      <dgm:prSet/>
      <dgm:spPr/>
    </dgm:pt>
    <dgm:pt modelId="{19064811-4A6E-4BBC-A156-DABFC3CA3265}">
      <dgm:prSet phldrT="[Tekst]" custT="1"/>
      <dgm:spPr/>
      <dgm:t>
        <a:bodyPr/>
        <a:lstStyle/>
        <a:p>
          <a:r>
            <a:rPr lang="hr-HR" sz="1800" b="1" dirty="0" smtClean="0"/>
            <a:t>Organizacija rada škole </a:t>
          </a:r>
          <a:r>
            <a:rPr lang="hr-HR" sz="1500" dirty="0" smtClean="0"/>
            <a:t>– nastava, materijalni uvjeti, izvannastavne aktivnosti, pedagoške mjere, projekti škole, suradnja s lokalnom zajednicom, stručno usavršavanje djelatnika</a:t>
          </a:r>
          <a:endParaRPr lang="hr-HR" sz="1500" dirty="0"/>
        </a:p>
      </dgm:t>
    </dgm:pt>
    <dgm:pt modelId="{1A0FDCF3-D18F-467D-9482-8ABD0B42B438}" type="parTrans" cxnId="{EC07523A-00FA-4053-ABEF-AA2968912FB5}">
      <dgm:prSet/>
      <dgm:spPr/>
    </dgm:pt>
    <dgm:pt modelId="{F5A06D4D-96FF-40AC-9D46-20BA12346CC7}" type="sibTrans" cxnId="{EC07523A-00FA-4053-ABEF-AA2968912FB5}">
      <dgm:prSet/>
      <dgm:spPr/>
    </dgm:pt>
    <dgm:pt modelId="{ADE891E8-BA53-410C-9B9D-48E1B9D8764A}" type="pres">
      <dgm:prSet presAssocID="{E3E7D425-6F9F-471F-8DD7-BA4098E365F6}" presName="Name0" presStyleCnt="0">
        <dgm:presLayoutVars>
          <dgm:dir/>
          <dgm:resizeHandles val="exact"/>
        </dgm:presLayoutVars>
      </dgm:prSet>
      <dgm:spPr/>
    </dgm:pt>
    <dgm:pt modelId="{F9AC696E-E86B-4FB7-9B9B-F08DA1D99EBF}" type="pres">
      <dgm:prSet presAssocID="{E3E7D425-6F9F-471F-8DD7-BA4098E365F6}" presName="fgShape" presStyleLbl="fgShp" presStyleIdx="0" presStyleCnt="1"/>
      <dgm:spPr/>
    </dgm:pt>
    <dgm:pt modelId="{5C93FEE5-5266-4F8C-9A74-9F637EB90777}" type="pres">
      <dgm:prSet presAssocID="{E3E7D425-6F9F-471F-8DD7-BA4098E365F6}" presName="linComp" presStyleCnt="0"/>
      <dgm:spPr/>
    </dgm:pt>
    <dgm:pt modelId="{DA61F8FF-C17F-4C34-84DC-4A25D56610A4}" type="pres">
      <dgm:prSet presAssocID="{3F3D4131-5A5E-4153-BEE9-58E2073612BC}" presName="compNode" presStyleCnt="0"/>
      <dgm:spPr/>
    </dgm:pt>
    <dgm:pt modelId="{6DC3B6DC-4041-48AE-AE7A-79BC992B2EE4}" type="pres">
      <dgm:prSet presAssocID="{3F3D4131-5A5E-4153-BEE9-58E2073612BC}" presName="bkgdShape" presStyleLbl="node1" presStyleIdx="0" presStyleCnt="3"/>
      <dgm:spPr/>
    </dgm:pt>
    <dgm:pt modelId="{47C472BD-EE1E-4F40-A8A8-5561593B7DD3}" type="pres">
      <dgm:prSet presAssocID="{3F3D4131-5A5E-4153-BEE9-58E2073612BC}" presName="nodeTx" presStyleLbl="node1" presStyleIdx="0" presStyleCnt="3">
        <dgm:presLayoutVars>
          <dgm:bulletEnabled val="1"/>
        </dgm:presLayoutVars>
      </dgm:prSet>
      <dgm:spPr/>
    </dgm:pt>
    <dgm:pt modelId="{62630392-C1A6-4027-ABFC-B864C253DFC5}" type="pres">
      <dgm:prSet presAssocID="{3F3D4131-5A5E-4153-BEE9-58E2073612BC}" presName="invisiNode" presStyleLbl="node1" presStyleIdx="0" presStyleCnt="3"/>
      <dgm:spPr/>
    </dgm:pt>
    <dgm:pt modelId="{EC90EA45-EE22-4DC7-8FB9-8180E6FF3391}" type="pres">
      <dgm:prSet presAssocID="{3F3D4131-5A5E-4153-BEE9-58E2073612BC}" presName="imagNode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6ADEDEFC-CD77-48ED-BCDD-6DD6842AC7A6}" type="pres">
      <dgm:prSet presAssocID="{2470C53B-F874-468E-817F-65D705894F91}" presName="sibTrans" presStyleLbl="sibTrans2D1" presStyleIdx="0" presStyleCnt="0"/>
      <dgm:spPr/>
    </dgm:pt>
    <dgm:pt modelId="{F4D0F1CD-7DBE-4296-953C-B2E8E091AE21}" type="pres">
      <dgm:prSet presAssocID="{AB577782-A448-43AD-99AD-AC77E560B35A}" presName="compNode" presStyleCnt="0"/>
      <dgm:spPr/>
    </dgm:pt>
    <dgm:pt modelId="{70E5D888-B76E-4F96-8F7B-FFCBA25EA545}" type="pres">
      <dgm:prSet presAssocID="{AB577782-A448-43AD-99AD-AC77E560B35A}" presName="bkgdShape" presStyleLbl="node1" presStyleIdx="1" presStyleCnt="3"/>
      <dgm:spPr/>
      <dgm:t>
        <a:bodyPr/>
        <a:lstStyle/>
        <a:p>
          <a:endParaRPr lang="hr-HR"/>
        </a:p>
      </dgm:t>
    </dgm:pt>
    <dgm:pt modelId="{F26CC3E5-09D3-416C-A381-87534B7D4A1D}" type="pres">
      <dgm:prSet presAssocID="{AB577782-A448-43AD-99AD-AC77E560B35A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CBBAA78-A749-4586-99F7-83F9DB4BEF00}" type="pres">
      <dgm:prSet presAssocID="{AB577782-A448-43AD-99AD-AC77E560B35A}" presName="invisiNode" presStyleLbl="node1" presStyleIdx="1" presStyleCnt="3"/>
      <dgm:spPr/>
    </dgm:pt>
    <dgm:pt modelId="{128F6AEC-8B97-4EFC-8DBA-FC2B668879F6}" type="pres">
      <dgm:prSet presAssocID="{AB577782-A448-43AD-99AD-AC77E560B35A}" presName="imagNode" presStyleLbl="fgImgPlace1" presStyleIdx="1" presStyleCnt="3" custLinFactNeighborX="-3761" custLinFactNeighborY="1096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5A3182DD-E867-4164-AED4-68CD48C47A47}" type="pres">
      <dgm:prSet presAssocID="{F826C367-F323-4E24-B88C-92CF7AF82B08}" presName="sibTrans" presStyleLbl="sibTrans2D1" presStyleIdx="0" presStyleCnt="0"/>
      <dgm:spPr/>
    </dgm:pt>
    <dgm:pt modelId="{0D127481-AA43-420F-B610-BDDD0C405255}" type="pres">
      <dgm:prSet presAssocID="{19064811-4A6E-4BBC-A156-DABFC3CA3265}" presName="compNode" presStyleCnt="0"/>
      <dgm:spPr/>
    </dgm:pt>
    <dgm:pt modelId="{C3DE8EF5-8A66-4E92-8A89-71015CACBE97}" type="pres">
      <dgm:prSet presAssocID="{19064811-4A6E-4BBC-A156-DABFC3CA3265}" presName="bkgdShape" presStyleLbl="node1" presStyleIdx="2" presStyleCnt="3"/>
      <dgm:spPr/>
    </dgm:pt>
    <dgm:pt modelId="{F54A455B-6CC6-42D1-91C1-A2056FDD2D3D}" type="pres">
      <dgm:prSet presAssocID="{19064811-4A6E-4BBC-A156-DABFC3CA3265}" presName="nodeTx" presStyleLbl="node1" presStyleIdx="2" presStyleCnt="3">
        <dgm:presLayoutVars>
          <dgm:bulletEnabled val="1"/>
        </dgm:presLayoutVars>
      </dgm:prSet>
      <dgm:spPr/>
    </dgm:pt>
    <dgm:pt modelId="{CB54C41F-6A45-4CD2-B27E-BC3059A8E15E}" type="pres">
      <dgm:prSet presAssocID="{19064811-4A6E-4BBC-A156-DABFC3CA3265}" presName="invisiNode" presStyleLbl="node1" presStyleIdx="2" presStyleCnt="3"/>
      <dgm:spPr/>
    </dgm:pt>
    <dgm:pt modelId="{17BEF227-F27F-4A66-AD82-114285B61602}" type="pres">
      <dgm:prSet presAssocID="{19064811-4A6E-4BBC-A156-DABFC3CA3265}" presName="imagNode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C3602A3E-2C64-42DC-8CFC-D220A505C36B}" type="presOf" srcId="{F826C367-F323-4E24-B88C-92CF7AF82B08}" destId="{5A3182DD-E867-4164-AED4-68CD48C47A47}" srcOrd="0" destOrd="0" presId="urn:microsoft.com/office/officeart/2005/8/layout/hList7"/>
    <dgm:cxn modelId="{C943F34F-BA03-4AF5-B54F-4540C06935BB}" type="presOf" srcId="{2470C53B-F874-468E-817F-65D705894F91}" destId="{6ADEDEFC-CD77-48ED-BCDD-6DD6842AC7A6}" srcOrd="0" destOrd="0" presId="urn:microsoft.com/office/officeart/2005/8/layout/hList7"/>
    <dgm:cxn modelId="{9ED6CD64-A4EE-4613-8F73-2E114EB6525D}" type="presOf" srcId="{3F3D4131-5A5E-4153-BEE9-58E2073612BC}" destId="{6DC3B6DC-4041-48AE-AE7A-79BC992B2EE4}" srcOrd="0" destOrd="0" presId="urn:microsoft.com/office/officeart/2005/8/layout/hList7"/>
    <dgm:cxn modelId="{9C9539C9-74C8-4351-99D2-D68811CA7DC2}" type="presOf" srcId="{3F3D4131-5A5E-4153-BEE9-58E2073612BC}" destId="{47C472BD-EE1E-4F40-A8A8-5561593B7DD3}" srcOrd="1" destOrd="0" presId="urn:microsoft.com/office/officeart/2005/8/layout/hList7"/>
    <dgm:cxn modelId="{BE09E776-D1E7-4738-A338-A081262FE974}" srcId="{E3E7D425-6F9F-471F-8DD7-BA4098E365F6}" destId="{3F3D4131-5A5E-4153-BEE9-58E2073612BC}" srcOrd="0" destOrd="0" parTransId="{845917C0-8693-4453-A7A7-40FB4D1632A3}" sibTransId="{2470C53B-F874-468E-817F-65D705894F91}"/>
    <dgm:cxn modelId="{9FB52CFC-1EF5-4386-835F-7B5C6C90ED39}" type="presOf" srcId="{E3E7D425-6F9F-471F-8DD7-BA4098E365F6}" destId="{ADE891E8-BA53-410C-9B9D-48E1B9D8764A}" srcOrd="0" destOrd="0" presId="urn:microsoft.com/office/officeart/2005/8/layout/hList7"/>
    <dgm:cxn modelId="{CEBEE47B-DD2B-449E-8EE7-592B9FE49881}" type="presOf" srcId="{19064811-4A6E-4BBC-A156-DABFC3CA3265}" destId="{F54A455B-6CC6-42D1-91C1-A2056FDD2D3D}" srcOrd="1" destOrd="0" presId="urn:microsoft.com/office/officeart/2005/8/layout/hList7"/>
    <dgm:cxn modelId="{8191D25E-3E23-4DB1-B14D-3B59201B6970}" type="presOf" srcId="{AB577782-A448-43AD-99AD-AC77E560B35A}" destId="{F26CC3E5-09D3-416C-A381-87534B7D4A1D}" srcOrd="1" destOrd="0" presId="urn:microsoft.com/office/officeart/2005/8/layout/hList7"/>
    <dgm:cxn modelId="{EC07523A-00FA-4053-ABEF-AA2968912FB5}" srcId="{E3E7D425-6F9F-471F-8DD7-BA4098E365F6}" destId="{19064811-4A6E-4BBC-A156-DABFC3CA3265}" srcOrd="2" destOrd="0" parTransId="{1A0FDCF3-D18F-467D-9482-8ABD0B42B438}" sibTransId="{F5A06D4D-96FF-40AC-9D46-20BA12346CC7}"/>
    <dgm:cxn modelId="{1D4C789B-BEE9-45F0-A8F4-A987A14FC2C5}" srcId="{E3E7D425-6F9F-471F-8DD7-BA4098E365F6}" destId="{AB577782-A448-43AD-99AD-AC77E560B35A}" srcOrd="1" destOrd="0" parTransId="{C0421D62-110D-4E3A-91C3-F6CF53D6B3DF}" sibTransId="{F826C367-F323-4E24-B88C-92CF7AF82B08}"/>
    <dgm:cxn modelId="{01E89D31-7787-4F14-9554-787126C6C9F5}" type="presOf" srcId="{AB577782-A448-43AD-99AD-AC77E560B35A}" destId="{70E5D888-B76E-4F96-8F7B-FFCBA25EA545}" srcOrd="0" destOrd="0" presId="urn:microsoft.com/office/officeart/2005/8/layout/hList7"/>
    <dgm:cxn modelId="{0BCE89E8-EFCF-4924-9AAF-9D8BE03D4C1C}" type="presOf" srcId="{19064811-4A6E-4BBC-A156-DABFC3CA3265}" destId="{C3DE8EF5-8A66-4E92-8A89-71015CACBE97}" srcOrd="0" destOrd="0" presId="urn:microsoft.com/office/officeart/2005/8/layout/hList7"/>
    <dgm:cxn modelId="{DA88965A-DB3B-43CD-A19D-06E19839EF80}" type="presParOf" srcId="{ADE891E8-BA53-410C-9B9D-48E1B9D8764A}" destId="{F9AC696E-E86B-4FB7-9B9B-F08DA1D99EBF}" srcOrd="0" destOrd="0" presId="urn:microsoft.com/office/officeart/2005/8/layout/hList7"/>
    <dgm:cxn modelId="{A43789C0-1B79-4C08-AC63-828EDB70B672}" type="presParOf" srcId="{ADE891E8-BA53-410C-9B9D-48E1B9D8764A}" destId="{5C93FEE5-5266-4F8C-9A74-9F637EB90777}" srcOrd="1" destOrd="0" presId="urn:microsoft.com/office/officeart/2005/8/layout/hList7"/>
    <dgm:cxn modelId="{2CBE50ED-DAE9-4E33-B19C-E36DC09F39C7}" type="presParOf" srcId="{5C93FEE5-5266-4F8C-9A74-9F637EB90777}" destId="{DA61F8FF-C17F-4C34-84DC-4A25D56610A4}" srcOrd="0" destOrd="0" presId="urn:microsoft.com/office/officeart/2005/8/layout/hList7"/>
    <dgm:cxn modelId="{729B754D-C593-4EA4-BBEB-1665920E831D}" type="presParOf" srcId="{DA61F8FF-C17F-4C34-84DC-4A25D56610A4}" destId="{6DC3B6DC-4041-48AE-AE7A-79BC992B2EE4}" srcOrd="0" destOrd="0" presId="urn:microsoft.com/office/officeart/2005/8/layout/hList7"/>
    <dgm:cxn modelId="{4ABFDE65-FA8A-4994-B548-1F5C2E649B86}" type="presParOf" srcId="{DA61F8FF-C17F-4C34-84DC-4A25D56610A4}" destId="{47C472BD-EE1E-4F40-A8A8-5561593B7DD3}" srcOrd="1" destOrd="0" presId="urn:microsoft.com/office/officeart/2005/8/layout/hList7"/>
    <dgm:cxn modelId="{08890E7F-1EFB-4303-8A6D-DEB0CD8CB4C5}" type="presParOf" srcId="{DA61F8FF-C17F-4C34-84DC-4A25D56610A4}" destId="{62630392-C1A6-4027-ABFC-B864C253DFC5}" srcOrd="2" destOrd="0" presId="urn:microsoft.com/office/officeart/2005/8/layout/hList7"/>
    <dgm:cxn modelId="{566DAA4F-420C-4AAF-A759-DA08C81992F2}" type="presParOf" srcId="{DA61F8FF-C17F-4C34-84DC-4A25D56610A4}" destId="{EC90EA45-EE22-4DC7-8FB9-8180E6FF3391}" srcOrd="3" destOrd="0" presId="urn:microsoft.com/office/officeart/2005/8/layout/hList7"/>
    <dgm:cxn modelId="{CFF3327C-0F0B-41EC-B3E3-45B4BA25F79A}" type="presParOf" srcId="{5C93FEE5-5266-4F8C-9A74-9F637EB90777}" destId="{6ADEDEFC-CD77-48ED-BCDD-6DD6842AC7A6}" srcOrd="1" destOrd="0" presId="urn:microsoft.com/office/officeart/2005/8/layout/hList7"/>
    <dgm:cxn modelId="{6C379893-F970-41BB-848E-9CC5F0EB92D6}" type="presParOf" srcId="{5C93FEE5-5266-4F8C-9A74-9F637EB90777}" destId="{F4D0F1CD-7DBE-4296-953C-B2E8E091AE21}" srcOrd="2" destOrd="0" presId="urn:microsoft.com/office/officeart/2005/8/layout/hList7"/>
    <dgm:cxn modelId="{BE135B9A-C412-4771-A90A-5CE6ACDD669A}" type="presParOf" srcId="{F4D0F1CD-7DBE-4296-953C-B2E8E091AE21}" destId="{70E5D888-B76E-4F96-8F7B-FFCBA25EA545}" srcOrd="0" destOrd="0" presId="urn:microsoft.com/office/officeart/2005/8/layout/hList7"/>
    <dgm:cxn modelId="{F5717073-BCAD-4D62-B24F-8CF9F4700B9F}" type="presParOf" srcId="{F4D0F1CD-7DBE-4296-953C-B2E8E091AE21}" destId="{F26CC3E5-09D3-416C-A381-87534B7D4A1D}" srcOrd="1" destOrd="0" presId="urn:microsoft.com/office/officeart/2005/8/layout/hList7"/>
    <dgm:cxn modelId="{2F8334E2-BA8C-4779-8875-5711A529B700}" type="presParOf" srcId="{F4D0F1CD-7DBE-4296-953C-B2E8E091AE21}" destId="{DCBBAA78-A749-4586-99F7-83F9DB4BEF00}" srcOrd="2" destOrd="0" presId="urn:microsoft.com/office/officeart/2005/8/layout/hList7"/>
    <dgm:cxn modelId="{61D6CBCF-9D31-4593-A043-0553440C444B}" type="presParOf" srcId="{F4D0F1CD-7DBE-4296-953C-B2E8E091AE21}" destId="{128F6AEC-8B97-4EFC-8DBA-FC2B668879F6}" srcOrd="3" destOrd="0" presId="urn:microsoft.com/office/officeart/2005/8/layout/hList7"/>
    <dgm:cxn modelId="{C026DF05-9CEF-435F-ABF2-3C63B466C2B1}" type="presParOf" srcId="{5C93FEE5-5266-4F8C-9A74-9F637EB90777}" destId="{5A3182DD-E867-4164-AED4-68CD48C47A47}" srcOrd="3" destOrd="0" presId="urn:microsoft.com/office/officeart/2005/8/layout/hList7"/>
    <dgm:cxn modelId="{BA8A7DA4-447F-4F39-9098-F9B5F28771A7}" type="presParOf" srcId="{5C93FEE5-5266-4F8C-9A74-9F637EB90777}" destId="{0D127481-AA43-420F-B610-BDDD0C405255}" srcOrd="4" destOrd="0" presId="urn:microsoft.com/office/officeart/2005/8/layout/hList7"/>
    <dgm:cxn modelId="{BF8A49B5-B151-4D49-AD7F-6033DFF89811}" type="presParOf" srcId="{0D127481-AA43-420F-B610-BDDD0C405255}" destId="{C3DE8EF5-8A66-4E92-8A89-71015CACBE97}" srcOrd="0" destOrd="0" presId="urn:microsoft.com/office/officeart/2005/8/layout/hList7"/>
    <dgm:cxn modelId="{A74602D8-DB89-454E-8235-5271CC960DA2}" type="presParOf" srcId="{0D127481-AA43-420F-B610-BDDD0C405255}" destId="{F54A455B-6CC6-42D1-91C1-A2056FDD2D3D}" srcOrd="1" destOrd="0" presId="urn:microsoft.com/office/officeart/2005/8/layout/hList7"/>
    <dgm:cxn modelId="{60480BB6-5CA2-4AF6-9C01-8DF5675DF352}" type="presParOf" srcId="{0D127481-AA43-420F-B610-BDDD0C405255}" destId="{CB54C41F-6A45-4CD2-B27E-BC3059A8E15E}" srcOrd="2" destOrd="0" presId="urn:microsoft.com/office/officeart/2005/8/layout/hList7"/>
    <dgm:cxn modelId="{FBF07087-B4F2-4D2F-88B1-4761166D2928}" type="presParOf" srcId="{0D127481-AA43-420F-B610-BDDD0C405255}" destId="{17BEF227-F27F-4A66-AD82-114285B61602}" srcOrd="3" destOrd="0" presId="urn:microsoft.com/office/officeart/2005/8/layout/hList7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slov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17" name="Podnaslov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r-HR" smtClean="0"/>
              <a:t>Kliknite da biste uredili stil podnaslova matrice</a:t>
            </a:r>
            <a:endParaRPr kumimoji="0" lang="en-US"/>
          </a:p>
        </p:txBody>
      </p:sp>
      <p:sp>
        <p:nvSpPr>
          <p:cNvPr id="30" name="Rezervirano mjesto datum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3E376-CFDD-485B-9AF8-4ECCE71C79D8}" type="datetimeFigureOut">
              <a:rPr lang="sr-Latn-CS" smtClean="0"/>
              <a:t>27.9.2010</a:t>
            </a:fld>
            <a:endParaRPr lang="hr-HR"/>
          </a:p>
        </p:txBody>
      </p:sp>
      <p:sp>
        <p:nvSpPr>
          <p:cNvPr id="19" name="Rezervirano mjesto podnožj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27" name="Rezervirano mjesto broja slajd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F119A-3D3D-4ED5-B52B-C3336EFBE609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3E376-CFDD-485B-9AF8-4ECCE71C79D8}" type="datetimeFigureOut">
              <a:rPr lang="sr-Latn-CS" smtClean="0"/>
              <a:t>27.9.2010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F119A-3D3D-4ED5-B52B-C3336EFBE609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3E376-CFDD-485B-9AF8-4ECCE71C79D8}" type="datetimeFigureOut">
              <a:rPr lang="sr-Latn-CS" smtClean="0"/>
              <a:t>27.9.2010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F119A-3D3D-4ED5-B52B-C3336EFBE609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3E376-CFDD-485B-9AF8-4ECCE71C79D8}" type="datetimeFigureOut">
              <a:rPr lang="sr-Latn-CS" smtClean="0"/>
              <a:t>27.9.2010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F119A-3D3D-4ED5-B52B-C3336EFBE609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3E376-CFDD-485B-9AF8-4ECCE71C79D8}" type="datetimeFigureOut">
              <a:rPr lang="sr-Latn-CS" smtClean="0"/>
              <a:t>27.9.2010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F119A-3D3D-4ED5-B52B-C3336EFBE609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3E376-CFDD-485B-9AF8-4ECCE71C79D8}" type="datetimeFigureOut">
              <a:rPr lang="sr-Latn-CS" smtClean="0"/>
              <a:t>27.9.2010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F119A-3D3D-4ED5-B52B-C3336EFBE609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3E376-CFDD-485B-9AF8-4ECCE71C79D8}" type="datetimeFigureOut">
              <a:rPr lang="sr-Latn-CS" smtClean="0"/>
              <a:t>27.9.2010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F119A-3D3D-4ED5-B52B-C3336EFBE609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3E376-CFDD-485B-9AF8-4ECCE71C79D8}" type="datetimeFigureOut">
              <a:rPr lang="sr-Latn-CS" smtClean="0"/>
              <a:t>27.9.2010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F119A-3D3D-4ED5-B52B-C3336EFBE609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3E376-CFDD-485B-9AF8-4ECCE71C79D8}" type="datetimeFigureOut">
              <a:rPr lang="sr-Latn-CS" smtClean="0"/>
              <a:t>27.9.2010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F119A-3D3D-4ED5-B52B-C3336EFBE609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3E376-CFDD-485B-9AF8-4ECCE71C79D8}" type="datetimeFigureOut">
              <a:rPr lang="sr-Latn-CS" smtClean="0"/>
              <a:t>27.9.2010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F119A-3D3D-4ED5-B52B-C3336EFBE609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kutnik s odsječenim zaobljenim jednim kuto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kutni trokut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3E376-CFDD-485B-9AF8-4ECCE71C79D8}" type="datetimeFigureOut">
              <a:rPr lang="sr-Latn-CS" smtClean="0"/>
              <a:t>27.9.2010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5BF119A-3D3D-4ED5-B52B-C3336EFBE609}" type="slidenum">
              <a:rPr lang="hr-HR" smtClean="0"/>
              <a:t>‹#›</a:t>
            </a:fld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r-HR" smtClean="0"/>
              <a:t>Pritisnite ikonu za dodavanje slike</a:t>
            </a:r>
            <a:endParaRPr kumimoji="0" lang="en-US" dirty="0"/>
          </a:p>
        </p:txBody>
      </p:sp>
      <p:sp>
        <p:nvSpPr>
          <p:cNvPr id="10" name="Prostoručno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Prostoručno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ručno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Prostoručno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Rezervirano mjesto naslova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0" name="Rezervirano mjesto teksta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10" name="Rezervirano mjesto datum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0D3E376-CFDD-485B-9AF8-4ECCE71C79D8}" type="datetimeFigureOut">
              <a:rPr lang="sr-Latn-CS" smtClean="0"/>
              <a:t>27.9.2010</a:t>
            </a:fld>
            <a:endParaRPr lang="hr-HR"/>
          </a:p>
        </p:txBody>
      </p:sp>
      <p:sp>
        <p:nvSpPr>
          <p:cNvPr id="22" name="Rezervirano mjesto podnožja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18" name="Rezervirano mjesto broja slajda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5BF119A-3D3D-4ED5-B52B-C3336EFBE609}" type="slidenum">
              <a:rPr lang="hr-HR" smtClean="0"/>
              <a:t>‹#›</a:t>
            </a:fld>
            <a:endParaRPr lang="hr-HR"/>
          </a:p>
        </p:txBody>
      </p:sp>
      <p:grpSp>
        <p:nvGrpSpPr>
          <p:cNvPr id="2" name="Grup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Prostoručno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Prostoručno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>
                <a:solidFill>
                  <a:schemeClr val="accent3">
                    <a:lumMod val="75000"/>
                  </a:schemeClr>
                </a:solidFill>
              </a:rPr>
              <a:t>CILJEVI SAMOVREDNOVANJA ŠKOLE </a:t>
            </a:r>
            <a:endParaRPr lang="hr-HR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Učiteljsko vijeće, 28.9.2010.</a:t>
            </a:r>
          </a:p>
          <a:p>
            <a:r>
              <a:rPr lang="hr-HR" dirty="0" smtClean="0"/>
              <a:t>Jasna </a:t>
            </a:r>
            <a:r>
              <a:rPr lang="hr-HR" dirty="0" err="1" smtClean="0"/>
              <a:t>Relja</a:t>
            </a:r>
            <a:r>
              <a:rPr lang="hr-HR" dirty="0" smtClean="0"/>
              <a:t>, pedagoginja savjetnica</a:t>
            </a:r>
            <a:endParaRPr lang="hr-H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hr-HR" dirty="0" smtClean="0"/>
              <a:t>VANJSKO VREDNOVANJE</a:t>
            </a:r>
          </a:p>
          <a:p>
            <a:pPr algn="ctr">
              <a:buNone/>
            </a:pPr>
            <a:r>
              <a:rPr lang="hr-HR" dirty="0" smtClean="0"/>
              <a:t>Prihvaćanje rezultata vrednovanja kao smjernica u poboljšanju kvalitete nastave</a:t>
            </a:r>
          </a:p>
          <a:p>
            <a:pPr algn="ctr">
              <a:buNone/>
            </a:pPr>
            <a:endParaRPr lang="hr-HR" dirty="0" smtClean="0"/>
          </a:p>
          <a:p>
            <a:pPr algn="ctr"/>
            <a:r>
              <a:rPr lang="hr-HR" dirty="0" smtClean="0"/>
              <a:t>SAMOVREDNOVANJE</a:t>
            </a:r>
          </a:p>
          <a:p>
            <a:pPr algn="ctr">
              <a:buNone/>
            </a:pPr>
            <a:r>
              <a:rPr lang="hr-HR" dirty="0" smtClean="0"/>
              <a:t>Mehanizam za unapređenje kvalitete obrazovanja</a:t>
            </a:r>
          </a:p>
          <a:p>
            <a:pPr algn="ctr">
              <a:buNone/>
            </a:pPr>
            <a:endParaRPr lang="hr-HR" dirty="0" smtClean="0"/>
          </a:p>
          <a:p>
            <a:pPr algn="ctr"/>
            <a:r>
              <a:rPr lang="hr-HR" dirty="0" smtClean="0"/>
              <a:t>KVALITETA</a:t>
            </a:r>
          </a:p>
          <a:p>
            <a:pPr algn="ctr">
              <a:buNone/>
            </a:pPr>
            <a:r>
              <a:rPr lang="hr-HR" dirty="0" smtClean="0"/>
              <a:t>Integracija rada i odgovornosti</a:t>
            </a:r>
            <a:endParaRPr lang="hr-HR" dirty="0"/>
          </a:p>
        </p:txBody>
      </p:sp>
      <p:sp>
        <p:nvSpPr>
          <p:cNvPr id="4" name="Strelica dolje 3"/>
          <p:cNvSpPr/>
          <p:nvPr/>
        </p:nvSpPr>
        <p:spPr>
          <a:xfrm>
            <a:off x="4357686" y="3357562"/>
            <a:ext cx="285752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Strelica dolje 4"/>
          <p:cNvSpPr/>
          <p:nvPr/>
        </p:nvSpPr>
        <p:spPr>
          <a:xfrm>
            <a:off x="4286248" y="4786322"/>
            <a:ext cx="285752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Kategorije kvalitete</a:t>
            </a:r>
            <a:endParaRPr lang="hr-HR" dirty="0"/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Zakonska odredba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Članak 88.</a:t>
            </a:r>
          </a:p>
          <a:p>
            <a:r>
              <a:rPr lang="hr-HR" dirty="0" smtClean="0"/>
              <a:t>U školskim ustanovama se radi unapređenja kvalitete odgojno-obrazovne djelatnosti provodi vanjsko vrednovanje i </a:t>
            </a:r>
            <a:r>
              <a:rPr lang="hr-HR" dirty="0" err="1" smtClean="0"/>
              <a:t>samovrednovanje</a:t>
            </a:r>
            <a:r>
              <a:rPr lang="hr-HR" dirty="0" smtClean="0"/>
              <a:t>, a odnosi se na provođenje nacionalnih ispita te mjerenje stupnja kvalitete svih sastavnica nacionalnog kurikuluma</a:t>
            </a:r>
          </a:p>
          <a:p>
            <a:r>
              <a:rPr lang="hr-HR" dirty="0" smtClean="0"/>
              <a:t>Škole su obavezne koristiti rezultate nacionalnih ispita i sve druge pokazatelje uspješnosti odgojno-obrazovnog rada za analizu i </a:t>
            </a:r>
            <a:r>
              <a:rPr lang="hr-HR" dirty="0" err="1" smtClean="0"/>
              <a:t>samovrednovanje</a:t>
            </a:r>
            <a:r>
              <a:rPr lang="hr-HR" dirty="0" smtClean="0"/>
              <a:t>, radi trajnog unapređivanja kvalitete rada škole.</a:t>
            </a:r>
            <a:endParaRPr lang="hr-H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Vanjsko vrednovanje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 smtClean="0"/>
          </a:p>
          <a:p>
            <a:pPr algn="ctr"/>
            <a:r>
              <a:rPr lang="hr-HR" i="1" dirty="0" smtClean="0"/>
              <a:t>Pruža informacije o:</a:t>
            </a:r>
          </a:p>
          <a:p>
            <a:pPr>
              <a:buNone/>
            </a:pPr>
            <a:endParaRPr lang="hr-HR" i="1" dirty="0" smtClean="0"/>
          </a:p>
          <a:p>
            <a:r>
              <a:rPr lang="hr-HR" dirty="0" smtClean="0"/>
              <a:t>Postizanju ciljeva obrazovanja</a:t>
            </a:r>
          </a:p>
          <a:p>
            <a:r>
              <a:rPr lang="hr-HR" dirty="0" smtClean="0"/>
              <a:t>Kvaliteti poučavanja</a:t>
            </a:r>
          </a:p>
          <a:p>
            <a:r>
              <a:rPr lang="hr-HR" dirty="0" smtClean="0"/>
              <a:t>Postignućima</a:t>
            </a:r>
          </a:p>
          <a:p>
            <a:r>
              <a:rPr lang="hr-HR" dirty="0" smtClean="0"/>
              <a:t>Razvoju učenja i poučavanja</a:t>
            </a:r>
            <a:endParaRPr lang="hr-H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Vanjsko vrednovanje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CILJEVI:</a:t>
            </a:r>
          </a:p>
          <a:p>
            <a:pPr>
              <a:buNone/>
            </a:pPr>
            <a:endParaRPr lang="hr-HR" dirty="0" smtClean="0"/>
          </a:p>
          <a:p>
            <a:r>
              <a:rPr lang="hr-HR" dirty="0" smtClean="0"/>
              <a:t>Prikupljati i analizirati podatke koji služe donošenju odluka u obrazovanju na nacionalnom i lokalnom nivou te doprinose unapređenju obrazovanja</a:t>
            </a:r>
          </a:p>
          <a:p>
            <a:endParaRPr lang="hr-HR" dirty="0" smtClean="0"/>
          </a:p>
          <a:p>
            <a:r>
              <a:rPr lang="hr-HR" dirty="0" smtClean="0"/>
              <a:t>Potpora učenicima u učenju, radu učitelja i razvoju škole</a:t>
            </a:r>
            <a:endParaRPr lang="hr-H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hr-HR" sz="4000" dirty="0" smtClean="0"/>
              <a:t>Vanjsko vrednovanje u osnovnim školama 2007./2008.</a:t>
            </a:r>
            <a:endParaRPr lang="hr-HR" sz="40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Utvrditi razinu stečenih znanja, vještina i kompetencija učenika iz pojedinih nastavnih predmeta  u 4. i 8. razredu</a:t>
            </a:r>
          </a:p>
          <a:p>
            <a:endParaRPr lang="hr-HR" dirty="0" smtClean="0"/>
          </a:p>
          <a:p>
            <a:r>
              <a:rPr lang="hr-HR" dirty="0" smtClean="0"/>
              <a:t>Utvrditi koliko su učenici osposobljeni za samostalno rješavanje problema razmišljanjem i smislenim učenjem</a:t>
            </a:r>
          </a:p>
          <a:p>
            <a:endParaRPr lang="hr-HR" dirty="0" smtClean="0"/>
          </a:p>
          <a:p>
            <a:r>
              <a:rPr lang="hr-HR" dirty="0" smtClean="0"/>
              <a:t>Prihvaćanje rezultata vrednovanja kao smjernica u poboljšanju kvalitete nastave</a:t>
            </a:r>
            <a:endParaRPr lang="hr-H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hr-HR" sz="4000" dirty="0" smtClean="0"/>
              <a:t>Vanjsko vrednovanje </a:t>
            </a:r>
            <a:br>
              <a:rPr lang="hr-HR" sz="4000" dirty="0" smtClean="0"/>
            </a:br>
            <a:r>
              <a:rPr lang="hr-HR" sz="4000" dirty="0" smtClean="0"/>
              <a:t>u osnovnim školama</a:t>
            </a:r>
            <a:endParaRPr lang="hr-HR" sz="40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Prosječni opći uspjeh u 3. i 7. razredu</a:t>
            </a:r>
          </a:p>
          <a:p>
            <a:r>
              <a:rPr lang="hr-HR" dirty="0" smtClean="0"/>
              <a:t>Prosječni rezultat škole</a:t>
            </a:r>
          </a:p>
          <a:p>
            <a:r>
              <a:rPr lang="hr-HR" dirty="0" smtClean="0"/>
              <a:t>Nacionalni prosjek</a:t>
            </a:r>
          </a:p>
          <a:p>
            <a:r>
              <a:rPr lang="hr-HR" dirty="0" smtClean="0"/>
              <a:t>Županijski prosjek</a:t>
            </a:r>
          </a:p>
          <a:p>
            <a:r>
              <a:rPr lang="hr-HR" dirty="0" smtClean="0"/>
              <a:t>Minimalni rezultat škole</a:t>
            </a:r>
          </a:p>
          <a:p>
            <a:r>
              <a:rPr lang="hr-HR" dirty="0" smtClean="0"/>
              <a:t>Maksimalni rezultat u školi</a:t>
            </a:r>
          </a:p>
          <a:p>
            <a:r>
              <a:rPr lang="hr-HR" dirty="0" smtClean="0"/>
              <a:t>Raspršenje rezultata</a:t>
            </a:r>
          </a:p>
          <a:p>
            <a:r>
              <a:rPr lang="hr-HR" dirty="0" smtClean="0"/>
              <a:t>Školski indeks nacionalne usporedivosti</a:t>
            </a:r>
          </a:p>
          <a:p>
            <a:r>
              <a:rPr lang="hr-HR" dirty="0" smtClean="0"/>
              <a:t>Kategorija škole po uspješnosti</a:t>
            </a:r>
            <a:endParaRPr lang="hr-H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hr-HR" sz="4000" dirty="0" err="1" smtClean="0"/>
              <a:t>Samovjrednovanje</a:t>
            </a:r>
            <a:r>
              <a:rPr lang="hr-HR" sz="4000" dirty="0" smtClean="0"/>
              <a:t/>
            </a:r>
            <a:br>
              <a:rPr lang="hr-HR" sz="4000" dirty="0" smtClean="0"/>
            </a:br>
            <a:endParaRPr lang="hr-HR" sz="40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Proces sustavnog i kontinuiranog praćenja, analiziranja i procjenjivanja uspješnosti vlastitog rada</a:t>
            </a:r>
          </a:p>
          <a:p>
            <a:endParaRPr lang="hr-HR" dirty="0" smtClean="0"/>
          </a:p>
          <a:p>
            <a:r>
              <a:rPr lang="hr-HR" dirty="0" smtClean="0"/>
              <a:t>Pomaže uočavanju vlastitih prednosti, nedostataka i razvojnih mogućnosti</a:t>
            </a:r>
          </a:p>
          <a:p>
            <a:endParaRPr lang="hr-HR" dirty="0" smtClean="0"/>
          </a:p>
          <a:p>
            <a:pPr>
              <a:buNone/>
            </a:pPr>
            <a:endParaRPr lang="hr-HR" dirty="0"/>
          </a:p>
        </p:txBody>
      </p:sp>
      <p:sp>
        <p:nvSpPr>
          <p:cNvPr id="4" name="Elipsa 3"/>
          <p:cNvSpPr/>
          <p:nvPr/>
        </p:nvSpPr>
        <p:spPr>
          <a:xfrm>
            <a:off x="857224" y="5000636"/>
            <a:ext cx="2214578" cy="8572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Koliko smo dobri?</a:t>
            </a:r>
            <a:endParaRPr lang="hr-HR" dirty="0"/>
          </a:p>
        </p:txBody>
      </p:sp>
      <p:sp>
        <p:nvSpPr>
          <p:cNvPr id="5" name="Elipsa 4"/>
          <p:cNvSpPr/>
          <p:nvPr/>
        </p:nvSpPr>
        <p:spPr>
          <a:xfrm>
            <a:off x="3571868" y="5000636"/>
            <a:ext cx="1857388" cy="714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Kako to znamo?</a:t>
            </a:r>
            <a:endParaRPr lang="hr-HR" dirty="0"/>
          </a:p>
        </p:txBody>
      </p:sp>
      <p:sp>
        <p:nvSpPr>
          <p:cNvPr id="6" name="Elipsa 5"/>
          <p:cNvSpPr/>
          <p:nvPr/>
        </p:nvSpPr>
        <p:spPr>
          <a:xfrm>
            <a:off x="5857884" y="5072074"/>
            <a:ext cx="2500330" cy="8572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Što učiniti da budemo bolji?</a:t>
            </a:r>
            <a:endParaRPr lang="hr-H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Svrha </a:t>
            </a:r>
            <a:r>
              <a:rPr lang="hr-HR" dirty="0" err="1" smtClean="0"/>
              <a:t>samovrednovanja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 smtClean="0"/>
              <a:t>Uvidjeti koje su jake strane i koja područja treba unaprijediti</a:t>
            </a:r>
          </a:p>
          <a:p>
            <a:pPr>
              <a:buNone/>
            </a:pPr>
            <a:endParaRPr lang="hr-HR" dirty="0" smtClean="0"/>
          </a:p>
          <a:p>
            <a:r>
              <a:rPr lang="hr-HR" dirty="0" smtClean="0"/>
              <a:t>Sustavno praćenje rada škole</a:t>
            </a:r>
          </a:p>
          <a:p>
            <a:pPr>
              <a:buNone/>
            </a:pPr>
            <a:endParaRPr lang="hr-HR" dirty="0" smtClean="0"/>
          </a:p>
          <a:p>
            <a:r>
              <a:rPr lang="hr-HR" dirty="0" smtClean="0"/>
              <a:t>Razviti efikasan plan i strategije za unapređenje kvalitete rada škole</a:t>
            </a:r>
          </a:p>
          <a:p>
            <a:pPr>
              <a:buNone/>
            </a:pPr>
            <a:endParaRPr lang="hr-HR" dirty="0" smtClean="0"/>
          </a:p>
          <a:p>
            <a:r>
              <a:rPr lang="hr-HR" dirty="0" smtClean="0"/>
              <a:t>Ono potiče autonomiju  škole i odgovornost za vlastiti rad</a:t>
            </a:r>
            <a:endParaRPr lang="hr-H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Postupak </a:t>
            </a:r>
            <a:r>
              <a:rPr lang="hr-HR" dirty="0" err="1" smtClean="0"/>
              <a:t>samovrjednovanja</a:t>
            </a:r>
            <a:endParaRPr lang="hr-HR" dirty="0"/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jek">
  <a:themeElements>
    <a:clrScheme name="Tije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ije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ije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88</TotalTime>
  <Words>380</Words>
  <Application>Microsoft Office PowerPoint</Application>
  <PresentationFormat>Prikaz na zaslonu (4:3)</PresentationFormat>
  <Paragraphs>70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12</vt:i4>
      </vt:variant>
    </vt:vector>
  </HeadingPairs>
  <TitlesOfParts>
    <vt:vector size="13" baseType="lpstr">
      <vt:lpstr>Tijek</vt:lpstr>
      <vt:lpstr>CILJEVI SAMOVREDNOVANJA ŠKOLE </vt:lpstr>
      <vt:lpstr>Zakonska odredba</vt:lpstr>
      <vt:lpstr>Vanjsko vrednovanje</vt:lpstr>
      <vt:lpstr>Vanjsko vrednovanje</vt:lpstr>
      <vt:lpstr>Vanjsko vrednovanje u osnovnim školama 2007./2008.</vt:lpstr>
      <vt:lpstr>Vanjsko vrednovanje  u osnovnim školama</vt:lpstr>
      <vt:lpstr>Samovjrednovanje </vt:lpstr>
      <vt:lpstr>Svrha samovrednovanja</vt:lpstr>
      <vt:lpstr>Postupak samovrjednovanja</vt:lpstr>
      <vt:lpstr>Slajd 10</vt:lpstr>
      <vt:lpstr>Kategorije kvalitete</vt:lpstr>
      <vt:lpstr>Slajd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CILJEVI SAMOVREDNOVANJA ŠKOLE </dc:title>
  <dc:creator>UserXP</dc:creator>
  <cp:lastModifiedBy>UserXP</cp:lastModifiedBy>
  <cp:revision>10</cp:revision>
  <dcterms:created xsi:type="dcterms:W3CDTF">2010-09-27T08:03:18Z</dcterms:created>
  <dcterms:modified xsi:type="dcterms:W3CDTF">2010-09-27T09:31:45Z</dcterms:modified>
</cp:coreProperties>
</file>